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Trispace"/>
      <p:regular r:id="rId32"/>
      <p:bold r:id="rId33"/>
    </p:embeddedFont>
    <p:embeddedFont>
      <p:font typeface="Maven Pro"/>
      <p:regular r:id="rId34"/>
      <p:bold r:id="rId35"/>
    </p:embeddedFont>
    <p:embeddedFont>
      <p:font typeface="PT Sans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Nuni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Nuni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33" Type="http://schemas.openxmlformats.org/officeDocument/2006/relationships/font" Target="fonts/Trispace-bold.fntdata"/><Relationship Id="rId10" Type="http://schemas.openxmlformats.org/officeDocument/2006/relationships/slide" Target="slides/slide6.xml"/><Relationship Id="rId32" Type="http://schemas.openxmlformats.org/officeDocument/2006/relationships/font" Target="fonts/Trispace-regular.fntdata"/><Relationship Id="rId13" Type="http://schemas.openxmlformats.org/officeDocument/2006/relationships/slide" Target="slides/slide9.xml"/><Relationship Id="rId35" Type="http://schemas.openxmlformats.org/officeDocument/2006/relationships/font" Target="fonts/MavenPro-bold.fntdata"/><Relationship Id="rId12" Type="http://schemas.openxmlformats.org/officeDocument/2006/relationships/slide" Target="slides/slide8.xml"/><Relationship Id="rId34" Type="http://schemas.openxmlformats.org/officeDocument/2006/relationships/font" Target="fonts/MavenPro-regular.fntdata"/><Relationship Id="rId15" Type="http://schemas.openxmlformats.org/officeDocument/2006/relationships/slide" Target="slides/slide11.xml"/><Relationship Id="rId37" Type="http://schemas.openxmlformats.org/officeDocument/2006/relationships/font" Target="fonts/PTSans-bold.fntdata"/><Relationship Id="rId14" Type="http://schemas.openxmlformats.org/officeDocument/2006/relationships/slide" Target="slides/slide10.xml"/><Relationship Id="rId36" Type="http://schemas.openxmlformats.org/officeDocument/2006/relationships/font" Target="fonts/PTSans-regular.fntdata"/><Relationship Id="rId17" Type="http://schemas.openxmlformats.org/officeDocument/2006/relationships/slide" Target="slides/slide13.xml"/><Relationship Id="rId39" Type="http://schemas.openxmlformats.org/officeDocument/2006/relationships/font" Target="fonts/PTSans-boldItalic.fntdata"/><Relationship Id="rId16" Type="http://schemas.openxmlformats.org/officeDocument/2006/relationships/slide" Target="slides/slide12.xml"/><Relationship Id="rId38" Type="http://schemas.openxmlformats.org/officeDocument/2006/relationships/font" Target="fonts/PTSans-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8" name="Shape 2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" name="Google Shape;2029;g2e37b1b7eac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" name="Google Shape;2030;g2e37b1b7ea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5" name="Shape 2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" name="Google Shape;2036;g32157f6d8cb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" name="Google Shape;2037;g32157f6d8c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" name="Google Shape;2043;g32157f6d8cb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" name="Google Shape;2044;g32157f6d8cb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9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Google Shape;2050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" name="Google Shape;2051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g32157f6d8c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" name="Google Shape;2060;g32157f6d8c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4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g2e36256d148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" name="Google Shape;2066;g2e36256d148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5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" name="Google Shape;1907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32157f6d8c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32157f6d8c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4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g16bb02b265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6" name="Google Shape;1926;g16bb02b265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Google Shape;1940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Google Shape;1941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" name="Google Shape;1954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5" name="Shape 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" name="Google Shape;2006;g32157f6d8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" name="Google Shape;2007;g32157f6d8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3" name="Shape 2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" name="Google Shape;2014;g32157f6d8c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" name="Google Shape;2015;g32157f6d8c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1" name="Shape 2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" name="Google Shape;2022;g32157f6d8c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" name="Google Shape;2023;g32157f6d8c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image" Target="../media/image3.png"/><Relationship Id="rId7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1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0" Type="http://schemas.openxmlformats.org/officeDocument/2006/relationships/image" Target="../media/image1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hyperlink" Target="https://bit.ly/3A1uf1Q" TargetMode="External"/><Relationship Id="rId8" Type="http://schemas.openxmlformats.org/officeDocument/2006/relationships/hyperlink" Target="http://bit.ly/2TyoMs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image" Target="../media/image3.png"/><Relationship Id="rId7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1" name="Google Shape;11;p2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" name="Google Shape;12;p2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" name="Google Shape;13;p2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" name="Google Shape;14;p2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" name="Google Shape;15;p2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" name="Google Shape;16;p2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" name="Google Shape;17;p2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" name="Google Shape;18;p2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" name="Google Shape;19;p2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20" name="Google Shape;20;p2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1" name="Google Shape;21;p2"/>
          <p:cNvGrpSpPr/>
          <p:nvPr/>
        </p:nvGrpSpPr>
        <p:grpSpPr>
          <a:xfrm>
            <a:off x="-1858525" y="-2151900"/>
            <a:ext cx="12700426" cy="9156426"/>
            <a:chOff x="-1858525" y="-2151900"/>
            <a:chExt cx="12700426" cy="9156426"/>
          </a:xfrm>
        </p:grpSpPr>
        <p:pic>
          <p:nvPicPr>
            <p:cNvPr id="22" name="Google Shape;22;p2"/>
            <p:cNvPicPr preferRelativeResize="0"/>
            <p:nvPr/>
          </p:nvPicPr>
          <p:blipFill>
            <a:blip r:embed="rId3">
              <a:alphaModFix amt="90000"/>
            </a:blip>
            <a:stretch>
              <a:fillRect/>
            </a:stretch>
          </p:blipFill>
          <p:spPr>
            <a:xfrm>
              <a:off x="5698400" y="-21519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" name="Google Shape;23;p2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-1858525" y="18610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4" name="Google Shape;24;p2"/>
            <p:cNvGrpSpPr/>
            <p:nvPr/>
          </p:nvGrpSpPr>
          <p:grpSpPr>
            <a:xfrm>
              <a:off x="-1252600" y="-1545437"/>
              <a:ext cx="10989827" cy="7761641"/>
              <a:chOff x="-1252600" y="-1545437"/>
              <a:chExt cx="10989827" cy="7761641"/>
            </a:xfrm>
          </p:grpSpPr>
          <p:pic>
            <p:nvPicPr>
              <p:cNvPr id="25" name="Google Shape;25;p2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47227" y="2727829"/>
                <a:ext cx="3590001" cy="3488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6" name="Google Shape;26;p2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-1252600" y="-1545437"/>
                <a:ext cx="3674696" cy="359396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27" name="Google Shape;27;p2"/>
          <p:cNvGrpSpPr/>
          <p:nvPr/>
        </p:nvGrpSpPr>
        <p:grpSpPr>
          <a:xfrm>
            <a:off x="8072340" y="105131"/>
            <a:ext cx="945465" cy="1336437"/>
            <a:chOff x="3175300" y="1676625"/>
            <a:chExt cx="451425" cy="638100"/>
          </a:xfrm>
        </p:grpSpPr>
        <p:sp>
          <p:nvSpPr>
            <p:cNvPr id="28" name="Google Shape;28;p2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" name="Google Shape;76;p2"/>
          <p:cNvGrpSpPr/>
          <p:nvPr/>
        </p:nvGrpSpPr>
        <p:grpSpPr>
          <a:xfrm>
            <a:off x="-1864480" y="1192310"/>
            <a:ext cx="5544771" cy="6247261"/>
            <a:chOff x="-1864480" y="1192310"/>
            <a:chExt cx="5544771" cy="6247261"/>
          </a:xfrm>
        </p:grpSpPr>
        <p:pic>
          <p:nvPicPr>
            <p:cNvPr id="77" name="Google Shape;77;p2"/>
            <p:cNvPicPr preferRelativeResize="0"/>
            <p:nvPr/>
          </p:nvPicPr>
          <p:blipFill>
            <a:blip r:embed="rId7">
              <a:alphaModFix amt="70000"/>
            </a:blip>
            <a:stretch>
              <a:fillRect/>
            </a:stretch>
          </p:blipFill>
          <p:spPr>
            <a:xfrm rot="3906156">
              <a:off x="-2133617" y="3779341"/>
              <a:ext cx="6389247" cy="1073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2"/>
            <p:cNvPicPr preferRelativeResize="0"/>
            <p:nvPr/>
          </p:nvPicPr>
          <p:blipFill>
            <a:blip r:embed="rId7">
              <a:alphaModFix amt="70000"/>
            </a:blip>
            <a:stretch>
              <a:fillRect/>
            </a:stretch>
          </p:blipFill>
          <p:spPr>
            <a:xfrm rot="2440942">
              <a:off x="-2286717" y="3779328"/>
              <a:ext cx="6389246" cy="107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9" name="Google Shape;79;p2"/>
          <p:cNvSpPr txBox="1"/>
          <p:nvPr>
            <p:ph type="ctrTitle"/>
          </p:nvPr>
        </p:nvSpPr>
        <p:spPr>
          <a:xfrm>
            <a:off x="1851050" y="1119825"/>
            <a:ext cx="5442000" cy="242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80" name="Google Shape;80;p2"/>
          <p:cNvSpPr txBox="1"/>
          <p:nvPr>
            <p:ph idx="1" type="subTitle"/>
          </p:nvPr>
        </p:nvSpPr>
        <p:spPr>
          <a:xfrm>
            <a:off x="1851050" y="3547863"/>
            <a:ext cx="544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6" name="Google Shape;676;p11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677" name="Google Shape;677;p11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678" name="Google Shape;678;p11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79" name="Google Shape;679;p11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0" name="Google Shape;680;p11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1" name="Google Shape;681;p11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2" name="Google Shape;682;p11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3" name="Google Shape;683;p11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4" name="Google Shape;684;p11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5" name="Google Shape;685;p11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686" name="Google Shape;686;p11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687" name="Google Shape;687;p11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88" name="Google Shape;688;p11"/>
          <p:cNvGrpSpPr/>
          <p:nvPr/>
        </p:nvGrpSpPr>
        <p:grpSpPr>
          <a:xfrm>
            <a:off x="-1611843" y="-2571750"/>
            <a:ext cx="13192880" cy="10757376"/>
            <a:chOff x="-1611843" y="-2571750"/>
            <a:chExt cx="13192880" cy="10757376"/>
          </a:xfrm>
        </p:grpSpPr>
        <p:pic>
          <p:nvPicPr>
            <p:cNvPr id="689" name="Google Shape;689;p1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4487898">
              <a:off x="-1155140" y="1801344"/>
              <a:ext cx="4569434" cy="444001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0" name="Google Shape;690;p1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7554428">
              <a:off x="7914749" y="1628659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1" name="Google Shape;691;p11"/>
            <p:cNvPicPr preferRelativeResize="0"/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459650" y="-25717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2" name="Google Shape;692;p11"/>
            <p:cNvPicPr preferRelativeResize="0"/>
            <p:nvPr/>
          </p:nvPicPr>
          <p:blipFill rotWithShape="1">
            <a:blip r:embed="rId6">
              <a:alphaModFix amt="80000"/>
            </a:blip>
            <a:srcRect b="0" l="0" r="0" t="0"/>
            <a:stretch/>
          </p:blipFill>
          <p:spPr>
            <a:xfrm>
              <a:off x="5175750" y="30421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93" name="Google Shape;693;p11"/>
          <p:cNvGrpSpPr/>
          <p:nvPr/>
        </p:nvGrpSpPr>
        <p:grpSpPr>
          <a:xfrm rot="-346091">
            <a:off x="-1311767" y="-1347354"/>
            <a:ext cx="6442238" cy="2789514"/>
            <a:chOff x="3238858" y="-769658"/>
            <a:chExt cx="6442476" cy="2789617"/>
          </a:xfrm>
        </p:grpSpPr>
        <p:pic>
          <p:nvPicPr>
            <p:cNvPr id="694" name="Google Shape;694;p1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992767">
              <a:off x="3258964" y="99613"/>
              <a:ext cx="6257543" cy="105107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95" name="Google Shape;695;p11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341459">
              <a:off x="3387096" y="656658"/>
              <a:ext cx="6257546" cy="1051073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96" name="Google Shape;696;p11"/>
          <p:cNvGrpSpPr/>
          <p:nvPr/>
        </p:nvGrpSpPr>
        <p:grpSpPr>
          <a:xfrm>
            <a:off x="5175740" y="-88244"/>
            <a:ext cx="4164915" cy="5984637"/>
            <a:chOff x="5175740" y="-88244"/>
            <a:chExt cx="4164915" cy="5984637"/>
          </a:xfrm>
        </p:grpSpPr>
        <p:grpSp>
          <p:nvGrpSpPr>
            <p:cNvPr id="697" name="Google Shape;697;p11"/>
            <p:cNvGrpSpPr/>
            <p:nvPr/>
          </p:nvGrpSpPr>
          <p:grpSpPr>
            <a:xfrm>
              <a:off x="8395190" y="-88244"/>
              <a:ext cx="945465" cy="1336437"/>
              <a:chOff x="3175300" y="1676625"/>
              <a:chExt cx="451425" cy="638100"/>
            </a:xfrm>
          </p:grpSpPr>
          <p:sp>
            <p:nvSpPr>
              <p:cNvPr id="698" name="Google Shape;698;p11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3" name="Google Shape;723;p11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4" name="Google Shape;724;p11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5" name="Google Shape;725;p11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11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7" name="Google Shape;727;p11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8" name="Google Shape;728;p11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1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1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1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1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11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4" name="Google Shape;734;p11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11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6" name="Google Shape;746;p11"/>
            <p:cNvGrpSpPr/>
            <p:nvPr/>
          </p:nvGrpSpPr>
          <p:grpSpPr>
            <a:xfrm>
              <a:off x="5175740" y="4559956"/>
              <a:ext cx="945465" cy="1336437"/>
              <a:chOff x="3175300" y="1676625"/>
              <a:chExt cx="451425" cy="638100"/>
            </a:xfrm>
          </p:grpSpPr>
          <p:sp>
            <p:nvSpPr>
              <p:cNvPr id="747" name="Google Shape;747;p11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11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1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1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11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11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1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11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5" name="Google Shape;755;p11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6" name="Google Shape;756;p11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1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8" name="Google Shape;758;p11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" name="Google Shape;759;p11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11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11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11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3" name="Google Shape;763;p11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4" name="Google Shape;764;p11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5" name="Google Shape;765;p11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6" name="Google Shape;766;p11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7" name="Google Shape;767;p11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8" name="Google Shape;768;p11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9" name="Google Shape;769;p11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0" name="Google Shape;770;p11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11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11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11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11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1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11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11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11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11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11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1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11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11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1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1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1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1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1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1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11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11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1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1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1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95" name="Google Shape;795;p11"/>
          <p:cNvSpPr txBox="1"/>
          <p:nvPr>
            <p:ph hasCustomPrompt="1" type="title"/>
          </p:nvPr>
        </p:nvSpPr>
        <p:spPr>
          <a:xfrm>
            <a:off x="1423200" y="1758825"/>
            <a:ext cx="6297600" cy="112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96" name="Google Shape;796;p11"/>
          <p:cNvSpPr txBox="1"/>
          <p:nvPr>
            <p:ph idx="1" type="subTitle"/>
          </p:nvPr>
        </p:nvSpPr>
        <p:spPr>
          <a:xfrm>
            <a:off x="1423200" y="2887575"/>
            <a:ext cx="62976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9" name="Google Shape;799;p13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800" name="Google Shape;800;p13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801" name="Google Shape;801;p13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2" name="Google Shape;802;p13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3" name="Google Shape;803;p13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4" name="Google Shape;804;p13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5" name="Google Shape;805;p13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6" name="Google Shape;806;p13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7" name="Google Shape;807;p13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8" name="Google Shape;808;p13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09" name="Google Shape;809;p13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810" name="Google Shape;810;p13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11" name="Google Shape;811;p13"/>
          <p:cNvGrpSpPr/>
          <p:nvPr/>
        </p:nvGrpSpPr>
        <p:grpSpPr>
          <a:xfrm>
            <a:off x="-2666803" y="-2363350"/>
            <a:ext cx="14295153" cy="9909526"/>
            <a:chOff x="-2666803" y="-2363350"/>
            <a:chExt cx="14295153" cy="9909526"/>
          </a:xfrm>
        </p:grpSpPr>
        <p:pic>
          <p:nvPicPr>
            <p:cNvPr id="812" name="Google Shape;812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595592">
              <a:off x="-2078974" y="1448684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3" name="Google Shape;813;p13"/>
            <p:cNvPicPr preferRelativeResize="0"/>
            <p:nvPr/>
          </p:nvPicPr>
          <p:blipFill>
            <a:blip r:embed="rId4">
              <a:alphaModFix amt="90000"/>
            </a:blip>
            <a:stretch>
              <a:fillRect/>
            </a:stretch>
          </p:blipFill>
          <p:spPr>
            <a:xfrm>
              <a:off x="6484850" y="240267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14" name="Google Shape;814;p13"/>
            <p:cNvPicPr preferRelativeResize="0"/>
            <p:nvPr/>
          </p:nvPicPr>
          <p:blipFill rotWithShape="1">
            <a:blip r:embed="rId5">
              <a:alphaModFix amt="90000"/>
            </a:blip>
            <a:srcRect b="0" l="0" r="0" t="0"/>
            <a:stretch/>
          </p:blipFill>
          <p:spPr>
            <a:xfrm>
              <a:off x="-2308500" y="-23633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5" name="Google Shape;81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6" name="Google Shape;816;p13"/>
          <p:cNvSpPr txBox="1"/>
          <p:nvPr>
            <p:ph hasCustomPrompt="1" idx="2" type="title"/>
          </p:nvPr>
        </p:nvSpPr>
        <p:spPr>
          <a:xfrm>
            <a:off x="1505400" y="15626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7" name="Google Shape;817;p13"/>
          <p:cNvSpPr txBox="1"/>
          <p:nvPr>
            <p:ph hasCustomPrompt="1" idx="3" type="title"/>
          </p:nvPr>
        </p:nvSpPr>
        <p:spPr>
          <a:xfrm>
            <a:off x="1505400" y="33364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8" name="Google Shape;818;p13"/>
          <p:cNvSpPr txBox="1"/>
          <p:nvPr>
            <p:ph hasCustomPrompt="1" idx="4" type="title"/>
          </p:nvPr>
        </p:nvSpPr>
        <p:spPr>
          <a:xfrm>
            <a:off x="4204675" y="15626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9" name="Google Shape;819;p13"/>
          <p:cNvSpPr txBox="1"/>
          <p:nvPr>
            <p:ph hasCustomPrompt="1" idx="5" type="title"/>
          </p:nvPr>
        </p:nvSpPr>
        <p:spPr>
          <a:xfrm>
            <a:off x="4204675" y="33364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0" name="Google Shape;820;p13"/>
          <p:cNvSpPr txBox="1"/>
          <p:nvPr>
            <p:ph hasCustomPrompt="1" idx="6" type="title"/>
          </p:nvPr>
        </p:nvSpPr>
        <p:spPr>
          <a:xfrm>
            <a:off x="6903950" y="15626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1" name="Google Shape;821;p13"/>
          <p:cNvSpPr txBox="1"/>
          <p:nvPr>
            <p:ph hasCustomPrompt="1" idx="7" type="title"/>
          </p:nvPr>
        </p:nvSpPr>
        <p:spPr>
          <a:xfrm>
            <a:off x="6903950" y="3336416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2" name="Google Shape;822;p13"/>
          <p:cNvSpPr txBox="1"/>
          <p:nvPr>
            <p:ph idx="1" type="subTitle"/>
          </p:nvPr>
        </p:nvSpPr>
        <p:spPr>
          <a:xfrm>
            <a:off x="720000" y="193400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3" name="Google Shape;823;p13"/>
          <p:cNvSpPr txBox="1"/>
          <p:nvPr>
            <p:ph idx="8" type="subTitle"/>
          </p:nvPr>
        </p:nvSpPr>
        <p:spPr>
          <a:xfrm>
            <a:off x="3419275" y="193400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4" name="Google Shape;824;p13"/>
          <p:cNvSpPr txBox="1"/>
          <p:nvPr>
            <p:ph idx="9" type="subTitle"/>
          </p:nvPr>
        </p:nvSpPr>
        <p:spPr>
          <a:xfrm>
            <a:off x="6118550" y="1934000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5" name="Google Shape;825;p13"/>
          <p:cNvSpPr txBox="1"/>
          <p:nvPr>
            <p:ph idx="13" type="subTitle"/>
          </p:nvPr>
        </p:nvSpPr>
        <p:spPr>
          <a:xfrm>
            <a:off x="720000" y="3707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6" name="Google Shape;826;p13"/>
          <p:cNvSpPr txBox="1"/>
          <p:nvPr>
            <p:ph idx="14" type="subTitle"/>
          </p:nvPr>
        </p:nvSpPr>
        <p:spPr>
          <a:xfrm>
            <a:off x="3419275" y="3707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827" name="Google Shape;827;p13"/>
          <p:cNvSpPr txBox="1"/>
          <p:nvPr>
            <p:ph idx="15" type="subTitle"/>
          </p:nvPr>
        </p:nvSpPr>
        <p:spPr>
          <a:xfrm>
            <a:off x="6118550" y="3707875"/>
            <a:ext cx="2305500" cy="7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grpSp>
        <p:nvGrpSpPr>
          <p:cNvPr id="828" name="Google Shape;828;p13"/>
          <p:cNvGrpSpPr/>
          <p:nvPr/>
        </p:nvGrpSpPr>
        <p:grpSpPr>
          <a:xfrm>
            <a:off x="2678165" y="-796944"/>
            <a:ext cx="4960490" cy="6782512"/>
            <a:chOff x="2678165" y="-796944"/>
            <a:chExt cx="4960490" cy="6782512"/>
          </a:xfrm>
        </p:grpSpPr>
        <p:grpSp>
          <p:nvGrpSpPr>
            <p:cNvPr id="829" name="Google Shape;829;p13"/>
            <p:cNvGrpSpPr/>
            <p:nvPr/>
          </p:nvGrpSpPr>
          <p:grpSpPr>
            <a:xfrm>
              <a:off x="2678165" y="4649131"/>
              <a:ext cx="945465" cy="1336437"/>
              <a:chOff x="3175300" y="1676625"/>
              <a:chExt cx="451425" cy="638100"/>
            </a:xfrm>
          </p:grpSpPr>
          <p:sp>
            <p:nvSpPr>
              <p:cNvPr id="830" name="Google Shape;830;p13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13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2" name="Google Shape;832;p13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3" name="Google Shape;833;p13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13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13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13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13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8" name="Google Shape;838;p13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13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13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13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13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" name="Google Shape;843;p13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" name="Google Shape;844;p13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13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13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13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13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13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" name="Google Shape;850;p13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13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13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3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3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3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3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3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" name="Google Shape;858;p13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" name="Google Shape;859;p13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13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" name="Google Shape;861;p13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13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13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" name="Google Shape;864;p13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" name="Google Shape;878;p13"/>
            <p:cNvGrpSpPr/>
            <p:nvPr/>
          </p:nvGrpSpPr>
          <p:grpSpPr>
            <a:xfrm>
              <a:off x="6693190" y="-796944"/>
              <a:ext cx="945465" cy="1336437"/>
              <a:chOff x="3175300" y="1676625"/>
              <a:chExt cx="451425" cy="638100"/>
            </a:xfrm>
          </p:grpSpPr>
          <p:sp>
            <p:nvSpPr>
              <p:cNvPr id="879" name="Google Shape;879;p13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13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13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927" name="Google Shape;927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536032">
            <a:off x="5829815" y="2170464"/>
            <a:ext cx="6257545" cy="105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BODY_1_1"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9" name="Google Shape;929;p14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930" name="Google Shape;930;p14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931" name="Google Shape;931;p14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2" name="Google Shape;932;p14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3" name="Google Shape;933;p14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4" name="Google Shape;934;p14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5" name="Google Shape;935;p14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6" name="Google Shape;936;p14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7" name="Google Shape;937;p14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8" name="Google Shape;938;p14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39" name="Google Shape;939;p14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940" name="Google Shape;940;p14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41" name="Google Shape;941;p14"/>
          <p:cNvGrpSpPr/>
          <p:nvPr/>
        </p:nvGrpSpPr>
        <p:grpSpPr>
          <a:xfrm>
            <a:off x="-1620975" y="-1528442"/>
            <a:ext cx="13096226" cy="9441230"/>
            <a:chOff x="-1620975" y="-1528442"/>
            <a:chExt cx="13096226" cy="9441230"/>
          </a:xfrm>
        </p:grpSpPr>
        <p:pic>
          <p:nvPicPr>
            <p:cNvPr id="942" name="Google Shape;942;p14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3" name="Google Shape;943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44" name="Google Shape;944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45" name="Google Shape;94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46" name="Google Shape;946;p14"/>
          <p:cNvSpPr txBox="1"/>
          <p:nvPr>
            <p:ph idx="1" type="body"/>
          </p:nvPr>
        </p:nvSpPr>
        <p:spPr>
          <a:xfrm>
            <a:off x="720000" y="1215750"/>
            <a:ext cx="7704000" cy="10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947" name="Google Shape;947;p14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948" name="Google Shape;948;p14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949" name="Google Shape;949;p14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14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14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14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14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14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14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14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14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14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" name="Google Shape;959;p14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" name="Google Shape;960;p14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14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14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14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14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14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14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14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14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14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14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14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14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14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14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14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14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14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14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14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14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14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14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14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14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14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6" name="Google Shape;986;p14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7" name="Google Shape;987;p14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8" name="Google Shape;988;p14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9" name="Google Shape;989;p14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0" name="Google Shape;990;p14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1" name="Google Shape;991;p14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14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3" name="Google Shape;993;p14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4" name="Google Shape;994;p14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14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14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7" name="Google Shape;997;p14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998" name="Google Shape;998;p14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9" name="Google Shape;999;p14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0" name="Google Shape;1000;p14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14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14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14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14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14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14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7" name="Google Shape;1007;p14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" name="Google Shape;1008;p14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14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14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14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14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14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14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14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14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14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14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" name="Google Shape;1019;p14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" name="Google Shape;1020;p14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" name="Google Shape;1021;p14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" name="Google Shape;1022;p14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" name="Google Shape;1023;p14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14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" name="Google Shape;1025;p14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" name="Google Shape;1026;p14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" name="Google Shape;1027;p14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" name="Google Shape;1028;p14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9" name="Google Shape;1029;p14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0" name="Google Shape;1030;p14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1" name="Google Shape;1031;p14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2" name="Google Shape;1032;p14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14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14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14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6" name="Google Shape;1036;p14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7" name="Google Shape;1037;p14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8" name="Google Shape;1038;p14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9" name="Google Shape;1039;p14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0" name="Google Shape;1040;p14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1" name="Google Shape;1041;p14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2" name="Google Shape;1042;p14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14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4" name="Google Shape;1044;p14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5" name="Google Shape;1045;p14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46" name="Google Shape;104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15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049" name="Google Shape;1049;p15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050" name="Google Shape;1050;p15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1" name="Google Shape;1051;p15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2" name="Google Shape;1052;p15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3" name="Google Shape;1053;p15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4" name="Google Shape;1054;p15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5" name="Google Shape;1055;p15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6" name="Google Shape;1056;p15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7" name="Google Shape;1057;p15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58" name="Google Shape;1058;p15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059" name="Google Shape;1059;p15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60" name="Google Shape;1060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1" name="Google Shape;1061;p15"/>
          <p:cNvSpPr txBox="1"/>
          <p:nvPr>
            <p:ph idx="1" type="subTitle"/>
          </p:nvPr>
        </p:nvSpPr>
        <p:spPr>
          <a:xfrm>
            <a:off x="719607" y="2378749"/>
            <a:ext cx="2375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2" name="Google Shape;1062;p15"/>
          <p:cNvSpPr txBox="1"/>
          <p:nvPr>
            <p:ph idx="2" type="subTitle"/>
          </p:nvPr>
        </p:nvSpPr>
        <p:spPr>
          <a:xfrm>
            <a:off x="3378145" y="2378749"/>
            <a:ext cx="2375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3" name="Google Shape;1063;p15"/>
          <p:cNvSpPr txBox="1"/>
          <p:nvPr>
            <p:ph idx="3" type="subTitle"/>
          </p:nvPr>
        </p:nvSpPr>
        <p:spPr>
          <a:xfrm>
            <a:off x="6049298" y="2378749"/>
            <a:ext cx="2375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4" name="Google Shape;1064;p15"/>
          <p:cNvSpPr txBox="1"/>
          <p:nvPr>
            <p:ph idx="4" type="subTitle"/>
          </p:nvPr>
        </p:nvSpPr>
        <p:spPr>
          <a:xfrm>
            <a:off x="719607" y="1956200"/>
            <a:ext cx="23751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065" name="Google Shape;1065;p15"/>
          <p:cNvSpPr txBox="1"/>
          <p:nvPr>
            <p:ph idx="5" type="subTitle"/>
          </p:nvPr>
        </p:nvSpPr>
        <p:spPr>
          <a:xfrm>
            <a:off x="3378149" y="1956200"/>
            <a:ext cx="23751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066" name="Google Shape;1066;p15"/>
          <p:cNvSpPr txBox="1"/>
          <p:nvPr>
            <p:ph idx="6" type="subTitle"/>
          </p:nvPr>
        </p:nvSpPr>
        <p:spPr>
          <a:xfrm>
            <a:off x="6049299" y="1956200"/>
            <a:ext cx="2375100" cy="48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grpSp>
        <p:nvGrpSpPr>
          <p:cNvPr id="1067" name="Google Shape;1067;p15"/>
          <p:cNvGrpSpPr/>
          <p:nvPr/>
        </p:nvGrpSpPr>
        <p:grpSpPr>
          <a:xfrm>
            <a:off x="8430765" y="3138706"/>
            <a:ext cx="945465" cy="1336437"/>
            <a:chOff x="3175300" y="1676625"/>
            <a:chExt cx="451425" cy="638100"/>
          </a:xfrm>
        </p:grpSpPr>
        <p:sp>
          <p:nvSpPr>
            <p:cNvPr id="1068" name="Google Shape;1068;p15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5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5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15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15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5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5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5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5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5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5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5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5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5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5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5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5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5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5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5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5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5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5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5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5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5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5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5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5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5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5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5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5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5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5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5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5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5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5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5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5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5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5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5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5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5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5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5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15"/>
          <p:cNvGrpSpPr/>
          <p:nvPr/>
        </p:nvGrpSpPr>
        <p:grpSpPr>
          <a:xfrm>
            <a:off x="-1752825" y="-3015550"/>
            <a:ext cx="13366220" cy="11715751"/>
            <a:chOff x="-1752825" y="-3015550"/>
            <a:chExt cx="13366220" cy="11715751"/>
          </a:xfrm>
        </p:grpSpPr>
        <p:pic>
          <p:nvPicPr>
            <p:cNvPr id="1117" name="Google Shape;1117;p15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509100" y="-30155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8" name="Google Shape;1118;p15"/>
            <p:cNvPicPr preferRelativeResize="0"/>
            <p:nvPr/>
          </p:nvPicPr>
          <p:blipFill rotWithShape="1">
            <a:blip r:embed="rId4">
              <a:alphaModFix amt="80000"/>
            </a:blip>
            <a:srcRect b="0" l="0" r="0" t="0"/>
            <a:stretch/>
          </p:blipFill>
          <p:spPr>
            <a:xfrm>
              <a:off x="1591600" y="35567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9" name="Google Shape;1119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752825" y="707613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20" name="Google Shape;1120;p1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288803">
              <a:off x="8083674" y="-460798"/>
              <a:ext cx="3309752" cy="321602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121" name="Google Shape;1121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31230">
            <a:off x="-380485" y="4570764"/>
            <a:ext cx="6257543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3" name="Google Shape;1123;p16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124" name="Google Shape;1124;p16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125" name="Google Shape;1125;p16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6" name="Google Shape;1126;p16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7" name="Google Shape;1127;p16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8" name="Google Shape;1128;p16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29" name="Google Shape;1129;p16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0" name="Google Shape;1130;p16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1" name="Google Shape;1131;p16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2" name="Google Shape;1132;p16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133" name="Google Shape;1133;p16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134" name="Google Shape;1134;p16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35" name="Google Shape;1135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36" name="Google Shape;1136;p16"/>
          <p:cNvSpPr txBox="1"/>
          <p:nvPr>
            <p:ph idx="1" type="subTitle"/>
          </p:nvPr>
        </p:nvSpPr>
        <p:spPr>
          <a:xfrm>
            <a:off x="1253225" y="1825100"/>
            <a:ext cx="28110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7" name="Google Shape;1137;p16"/>
          <p:cNvSpPr txBox="1"/>
          <p:nvPr>
            <p:ph idx="2" type="subTitle"/>
          </p:nvPr>
        </p:nvSpPr>
        <p:spPr>
          <a:xfrm>
            <a:off x="5079776" y="1825100"/>
            <a:ext cx="28110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8" name="Google Shape;1138;p16"/>
          <p:cNvSpPr txBox="1"/>
          <p:nvPr>
            <p:ph idx="3" type="subTitle"/>
          </p:nvPr>
        </p:nvSpPr>
        <p:spPr>
          <a:xfrm>
            <a:off x="1253225" y="3565300"/>
            <a:ext cx="28110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39" name="Google Shape;1139;p16"/>
          <p:cNvSpPr txBox="1"/>
          <p:nvPr>
            <p:ph idx="4" type="subTitle"/>
          </p:nvPr>
        </p:nvSpPr>
        <p:spPr>
          <a:xfrm>
            <a:off x="5079776" y="3565300"/>
            <a:ext cx="28110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0" name="Google Shape;1140;p16"/>
          <p:cNvSpPr txBox="1"/>
          <p:nvPr>
            <p:ph idx="5" type="subTitle"/>
          </p:nvPr>
        </p:nvSpPr>
        <p:spPr>
          <a:xfrm>
            <a:off x="1253225" y="1172720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141" name="Google Shape;1141;p16"/>
          <p:cNvSpPr txBox="1"/>
          <p:nvPr>
            <p:ph idx="6" type="subTitle"/>
          </p:nvPr>
        </p:nvSpPr>
        <p:spPr>
          <a:xfrm>
            <a:off x="1253225" y="2912945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142" name="Google Shape;1142;p16"/>
          <p:cNvSpPr txBox="1"/>
          <p:nvPr>
            <p:ph idx="7" type="subTitle"/>
          </p:nvPr>
        </p:nvSpPr>
        <p:spPr>
          <a:xfrm>
            <a:off x="5079750" y="1172720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143" name="Google Shape;1143;p16"/>
          <p:cNvSpPr txBox="1"/>
          <p:nvPr>
            <p:ph idx="8" type="subTitle"/>
          </p:nvPr>
        </p:nvSpPr>
        <p:spPr>
          <a:xfrm>
            <a:off x="5079750" y="2912945"/>
            <a:ext cx="2811000" cy="6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grpSp>
        <p:nvGrpSpPr>
          <p:cNvPr id="1144" name="Google Shape;1144;p16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1145" name="Google Shape;1145;p16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1146" name="Google Shape;1146;p1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1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1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9" name="Google Shape;1149;p1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0" name="Google Shape;1150;p1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1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1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1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1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1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1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7" name="Google Shape;1157;p1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8" name="Google Shape;1158;p1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9" name="Google Shape;1159;p1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0" name="Google Shape;1160;p1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1" name="Google Shape;1161;p1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1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1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1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1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6" name="Google Shape;1166;p1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7" name="Google Shape;1167;p1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1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1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1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1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" name="Google Shape;1172;p1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" name="Google Shape;1173;p1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" name="Google Shape;1174;p1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" name="Google Shape;1175;p1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" name="Google Shape;1176;p1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" name="Google Shape;1177;p1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1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" name="Google Shape;1179;p1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" name="Google Shape;1180;p1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" name="Google Shape;1181;p1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" name="Google Shape;1182;p1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" name="Google Shape;1183;p1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" name="Google Shape;1184;p1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" name="Google Shape;1185;p1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" name="Google Shape;1186;p1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" name="Google Shape;1187;p1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" name="Google Shape;1188;p1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" name="Google Shape;1189;p1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" name="Google Shape;1190;p1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" name="Google Shape;1191;p1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" name="Google Shape;1192;p1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" name="Google Shape;1193;p1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94" name="Google Shape;1194;p16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1195" name="Google Shape;1195;p1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6" name="Google Shape;1196;p1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7" name="Google Shape;1197;p1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8" name="Google Shape;1198;p1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9" name="Google Shape;1199;p1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0" name="Google Shape;1200;p1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1" name="Google Shape;1201;p1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2" name="Google Shape;1202;p1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3" name="Google Shape;1203;p1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4" name="Google Shape;1204;p1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5" name="Google Shape;1205;p1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6" name="Google Shape;1206;p1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7" name="Google Shape;1207;p1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8" name="Google Shape;1208;p1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9" name="Google Shape;1209;p1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0" name="Google Shape;1210;p1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1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2" name="Google Shape;1212;p1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3" name="Google Shape;1213;p1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1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5" name="Google Shape;1215;p1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6" name="Google Shape;1216;p1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7" name="Google Shape;1217;p1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8" name="Google Shape;1218;p1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9" name="Google Shape;1219;p1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0" name="Google Shape;1220;p1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1" name="Google Shape;1221;p1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2" name="Google Shape;1222;p1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3" name="Google Shape;1223;p1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4" name="Google Shape;1224;p1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5" name="Google Shape;1225;p1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6" name="Google Shape;1226;p1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7" name="Google Shape;1227;p1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8" name="Google Shape;1228;p1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9" name="Google Shape;1229;p1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0" name="Google Shape;1230;p1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1" name="Google Shape;1231;p1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2" name="Google Shape;1232;p1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1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1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5" name="Google Shape;1235;p1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6" name="Google Shape;1236;p1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1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8" name="Google Shape;1238;p1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9" name="Google Shape;1239;p1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0" name="Google Shape;1240;p1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1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1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43" name="Google Shape;1243;p16"/>
          <p:cNvGrpSpPr/>
          <p:nvPr/>
        </p:nvGrpSpPr>
        <p:grpSpPr>
          <a:xfrm>
            <a:off x="-1620975" y="-1528442"/>
            <a:ext cx="13096226" cy="9441230"/>
            <a:chOff x="-1620975" y="-1528442"/>
            <a:chExt cx="13096226" cy="9441230"/>
          </a:xfrm>
        </p:grpSpPr>
        <p:pic>
          <p:nvPicPr>
            <p:cNvPr id="1244" name="Google Shape;1244;p16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5" name="Google Shape;1245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46" name="Google Shape;1246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47" name="Google Shape;124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9" name="Google Shape;1249;p17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250" name="Google Shape;1250;p17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251" name="Google Shape;1251;p17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2" name="Google Shape;1252;p17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3" name="Google Shape;1253;p17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4" name="Google Shape;1254;p17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5" name="Google Shape;1255;p17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6" name="Google Shape;1256;p17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7" name="Google Shape;1257;p17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8" name="Google Shape;1258;p17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259" name="Google Shape;1259;p17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260" name="Google Shape;1260;p17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61" name="Google Shape;1261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2" name="Google Shape;1262;p17"/>
          <p:cNvSpPr txBox="1"/>
          <p:nvPr>
            <p:ph idx="1" type="subTitle"/>
          </p:nvPr>
        </p:nvSpPr>
        <p:spPr>
          <a:xfrm>
            <a:off x="727700" y="1825089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3" name="Google Shape;1263;p17"/>
          <p:cNvSpPr txBox="1"/>
          <p:nvPr>
            <p:ph idx="2" type="subTitle"/>
          </p:nvPr>
        </p:nvSpPr>
        <p:spPr>
          <a:xfrm>
            <a:off x="3579000" y="1825099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4" name="Google Shape;1264;p17"/>
          <p:cNvSpPr txBox="1"/>
          <p:nvPr>
            <p:ph idx="3" type="subTitle"/>
          </p:nvPr>
        </p:nvSpPr>
        <p:spPr>
          <a:xfrm>
            <a:off x="727700" y="3565296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5" name="Google Shape;1265;p17"/>
          <p:cNvSpPr txBox="1"/>
          <p:nvPr>
            <p:ph idx="4" type="subTitle"/>
          </p:nvPr>
        </p:nvSpPr>
        <p:spPr>
          <a:xfrm>
            <a:off x="3579000" y="3565296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6" name="Google Shape;1266;p17"/>
          <p:cNvSpPr txBox="1"/>
          <p:nvPr>
            <p:ph idx="5" type="subTitle"/>
          </p:nvPr>
        </p:nvSpPr>
        <p:spPr>
          <a:xfrm>
            <a:off x="6430296" y="1825099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7" name="Google Shape;1267;p17"/>
          <p:cNvSpPr txBox="1"/>
          <p:nvPr>
            <p:ph idx="6" type="subTitle"/>
          </p:nvPr>
        </p:nvSpPr>
        <p:spPr>
          <a:xfrm>
            <a:off x="6430296" y="3565296"/>
            <a:ext cx="1986000" cy="110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8" name="Google Shape;1268;p17"/>
          <p:cNvSpPr txBox="1"/>
          <p:nvPr>
            <p:ph idx="7" type="subTitle"/>
          </p:nvPr>
        </p:nvSpPr>
        <p:spPr>
          <a:xfrm>
            <a:off x="727700" y="1217425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269" name="Google Shape;1269;p17"/>
          <p:cNvSpPr txBox="1"/>
          <p:nvPr>
            <p:ph idx="8" type="subTitle"/>
          </p:nvPr>
        </p:nvSpPr>
        <p:spPr>
          <a:xfrm>
            <a:off x="3579000" y="1217425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270" name="Google Shape;1270;p17"/>
          <p:cNvSpPr txBox="1"/>
          <p:nvPr>
            <p:ph idx="9" type="subTitle"/>
          </p:nvPr>
        </p:nvSpPr>
        <p:spPr>
          <a:xfrm>
            <a:off x="6430296" y="1217425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271" name="Google Shape;1271;p17"/>
          <p:cNvSpPr txBox="1"/>
          <p:nvPr>
            <p:ph idx="13" type="subTitle"/>
          </p:nvPr>
        </p:nvSpPr>
        <p:spPr>
          <a:xfrm>
            <a:off x="727700" y="2957650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272" name="Google Shape;1272;p17"/>
          <p:cNvSpPr txBox="1"/>
          <p:nvPr>
            <p:ph idx="14" type="subTitle"/>
          </p:nvPr>
        </p:nvSpPr>
        <p:spPr>
          <a:xfrm>
            <a:off x="3579000" y="2957650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1273" name="Google Shape;1273;p17"/>
          <p:cNvSpPr txBox="1"/>
          <p:nvPr>
            <p:ph idx="15" type="subTitle"/>
          </p:nvPr>
        </p:nvSpPr>
        <p:spPr>
          <a:xfrm>
            <a:off x="6430296" y="2957650"/>
            <a:ext cx="1986000" cy="653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grpSp>
        <p:nvGrpSpPr>
          <p:cNvPr id="1274" name="Google Shape;1274;p17"/>
          <p:cNvGrpSpPr/>
          <p:nvPr/>
        </p:nvGrpSpPr>
        <p:grpSpPr>
          <a:xfrm>
            <a:off x="-2308500" y="-2363350"/>
            <a:ext cx="13936851" cy="9909526"/>
            <a:chOff x="-2308500" y="-2363350"/>
            <a:chExt cx="13936851" cy="9909526"/>
          </a:xfrm>
        </p:grpSpPr>
        <p:pic>
          <p:nvPicPr>
            <p:cNvPr id="1275" name="Google Shape;1275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7595592">
              <a:off x="7598426" y="2074684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6" name="Google Shape;1276;p17"/>
            <p:cNvPicPr preferRelativeResize="0"/>
            <p:nvPr/>
          </p:nvPicPr>
          <p:blipFill>
            <a:blip r:embed="rId4">
              <a:alphaModFix amt="90000"/>
            </a:blip>
            <a:stretch>
              <a:fillRect/>
            </a:stretch>
          </p:blipFill>
          <p:spPr>
            <a:xfrm>
              <a:off x="6484850" y="240267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77" name="Google Shape;1277;p17"/>
            <p:cNvPicPr preferRelativeResize="0"/>
            <p:nvPr/>
          </p:nvPicPr>
          <p:blipFill rotWithShape="1">
            <a:blip r:embed="rId5">
              <a:alphaModFix amt="90000"/>
            </a:blip>
            <a:srcRect b="0" l="0" r="0" t="0"/>
            <a:stretch/>
          </p:blipFill>
          <p:spPr>
            <a:xfrm>
              <a:off x="-2308500" y="-23633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78" name="Google Shape;1278;p17"/>
          <p:cNvGrpSpPr/>
          <p:nvPr/>
        </p:nvGrpSpPr>
        <p:grpSpPr>
          <a:xfrm>
            <a:off x="3363965" y="-796944"/>
            <a:ext cx="4960490" cy="6782512"/>
            <a:chOff x="2678165" y="-796944"/>
            <a:chExt cx="4960490" cy="6782512"/>
          </a:xfrm>
        </p:grpSpPr>
        <p:grpSp>
          <p:nvGrpSpPr>
            <p:cNvPr id="1279" name="Google Shape;1279;p17"/>
            <p:cNvGrpSpPr/>
            <p:nvPr/>
          </p:nvGrpSpPr>
          <p:grpSpPr>
            <a:xfrm>
              <a:off x="2678165" y="4649131"/>
              <a:ext cx="945465" cy="1336437"/>
              <a:chOff x="3175300" y="1676625"/>
              <a:chExt cx="451425" cy="638100"/>
            </a:xfrm>
          </p:grpSpPr>
          <p:sp>
            <p:nvSpPr>
              <p:cNvPr id="1280" name="Google Shape;1280;p17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1" name="Google Shape;1281;p17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2" name="Google Shape;1282;p17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3" name="Google Shape;1283;p17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4" name="Google Shape;1284;p17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5" name="Google Shape;1285;p17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6" name="Google Shape;1286;p17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7" name="Google Shape;1287;p17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17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9" name="Google Shape;1289;p17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0" name="Google Shape;1290;p17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1" name="Google Shape;1291;p17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2" name="Google Shape;1292;p17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3" name="Google Shape;1293;p17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4" name="Google Shape;1294;p17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5" name="Google Shape;1295;p17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6" name="Google Shape;1296;p17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7" name="Google Shape;1297;p17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8" name="Google Shape;1298;p17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9" name="Google Shape;1299;p17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0" name="Google Shape;1300;p17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17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17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17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4" name="Google Shape;1304;p17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5" name="Google Shape;1305;p17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6" name="Google Shape;1306;p17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" name="Google Shape;1307;p17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8" name="Google Shape;1308;p17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9" name="Google Shape;1309;p17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0" name="Google Shape;1310;p17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1" name="Google Shape;1311;p17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2" name="Google Shape;1312;p17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3" name="Google Shape;1313;p17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17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17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6" name="Google Shape;1316;p17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7" name="Google Shape;1317;p17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8" name="Google Shape;1318;p17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9" name="Google Shape;1319;p17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17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1" name="Google Shape;1321;p17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2" name="Google Shape;1322;p17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3" name="Google Shape;1323;p17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4" name="Google Shape;1324;p17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5" name="Google Shape;1325;p17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6" name="Google Shape;1326;p17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7" name="Google Shape;1327;p17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28" name="Google Shape;1328;p17"/>
            <p:cNvGrpSpPr/>
            <p:nvPr/>
          </p:nvGrpSpPr>
          <p:grpSpPr>
            <a:xfrm>
              <a:off x="6693190" y="-796944"/>
              <a:ext cx="945465" cy="1336437"/>
              <a:chOff x="3175300" y="1676625"/>
              <a:chExt cx="451425" cy="638100"/>
            </a:xfrm>
          </p:grpSpPr>
          <p:sp>
            <p:nvSpPr>
              <p:cNvPr id="1329" name="Google Shape;1329;p17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17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1" name="Google Shape;1331;p17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2" name="Google Shape;1332;p17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17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17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17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17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17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17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17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17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1" name="Google Shape;1341;p17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2" name="Google Shape;1342;p17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17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17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17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6" name="Google Shape;1346;p17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7" name="Google Shape;1347;p17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8" name="Google Shape;1348;p17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9" name="Google Shape;1349;p17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0" name="Google Shape;1350;p17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1" name="Google Shape;1351;p17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2" name="Google Shape;1352;p17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17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4" name="Google Shape;1354;p17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5" name="Google Shape;1355;p17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6" name="Google Shape;1356;p17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17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17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9" name="Google Shape;1359;p17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0" name="Google Shape;1360;p17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17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17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17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17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17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17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7" name="Google Shape;1367;p17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8" name="Google Shape;1368;p17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17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17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17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17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17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17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" name="Google Shape;1375;p17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" name="Google Shape;1376;p17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377" name="Google Shape;137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536032">
            <a:off x="-2969760" y="1637064"/>
            <a:ext cx="6257545" cy="1051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18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380" name="Google Shape;1380;p18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381" name="Google Shape;1381;p18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2" name="Google Shape;1382;p18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3" name="Google Shape;1383;p18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4" name="Google Shape;1384;p18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5" name="Google Shape;1385;p18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6" name="Google Shape;1386;p18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7" name="Google Shape;1387;p18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8" name="Google Shape;1388;p18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389" name="Google Shape;1389;p18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390" name="Google Shape;1390;p18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91" name="Google Shape;13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375250">
            <a:off x="-1189010" y="-541834"/>
            <a:ext cx="6257543" cy="10510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2" name="Google Shape;1392;p18"/>
          <p:cNvGrpSpPr/>
          <p:nvPr/>
        </p:nvGrpSpPr>
        <p:grpSpPr>
          <a:xfrm>
            <a:off x="-1515001" y="-2415134"/>
            <a:ext cx="13005360" cy="10120072"/>
            <a:chOff x="-1515001" y="-2415134"/>
            <a:chExt cx="13005360" cy="10120072"/>
          </a:xfrm>
        </p:grpSpPr>
        <p:pic>
          <p:nvPicPr>
            <p:cNvPr id="1393" name="Google Shape;1393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515001" y="3625720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4" name="Google Shape;139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-6846093">
              <a:off x="3209399" y="-1900054"/>
              <a:ext cx="3082669" cy="301493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5" name="Google Shape;1395;p18"/>
            <p:cNvPicPr preferRelativeResize="0"/>
            <p:nvPr/>
          </p:nvPicPr>
          <p:blipFill>
            <a:blip r:embed="rId5">
              <a:alphaModFix amt="80000"/>
            </a:blip>
            <a:stretch>
              <a:fillRect/>
            </a:stretch>
          </p:blipFill>
          <p:spPr>
            <a:xfrm>
              <a:off x="6231800" y="229877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6" name="Google Shape;1396;p18"/>
            <p:cNvPicPr preferRelativeResize="0"/>
            <p:nvPr/>
          </p:nvPicPr>
          <p:blipFill rotWithShape="1">
            <a:blip r:embed="rId6">
              <a:alphaModFix amt="80000"/>
            </a:blip>
            <a:srcRect b="0" l="0" r="0" t="0"/>
            <a:stretch/>
          </p:blipFill>
          <p:spPr>
            <a:xfrm>
              <a:off x="-1172725" y="256143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7" name="Google Shape;1397;p1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-2381239">
              <a:off x="8059875" y="99987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8" name="Google Shape;1398;p18"/>
          <p:cNvSpPr txBox="1"/>
          <p:nvPr>
            <p:ph hasCustomPrompt="1" type="title"/>
          </p:nvPr>
        </p:nvSpPr>
        <p:spPr>
          <a:xfrm>
            <a:off x="798388" y="2851071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99" name="Google Shape;1399;p18"/>
          <p:cNvSpPr txBox="1"/>
          <p:nvPr>
            <p:ph idx="1" type="subTitle"/>
          </p:nvPr>
        </p:nvSpPr>
        <p:spPr>
          <a:xfrm>
            <a:off x="798400" y="3625721"/>
            <a:ext cx="34926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00" name="Google Shape;1400;p18"/>
          <p:cNvSpPr txBox="1"/>
          <p:nvPr>
            <p:ph hasCustomPrompt="1" idx="2" type="title"/>
          </p:nvPr>
        </p:nvSpPr>
        <p:spPr>
          <a:xfrm>
            <a:off x="2825700" y="1140085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1" name="Google Shape;1401;p18"/>
          <p:cNvSpPr txBox="1"/>
          <p:nvPr>
            <p:ph idx="3" type="subTitle"/>
          </p:nvPr>
        </p:nvSpPr>
        <p:spPr>
          <a:xfrm>
            <a:off x="2825700" y="1915024"/>
            <a:ext cx="34926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402" name="Google Shape;1402;p18"/>
          <p:cNvSpPr txBox="1"/>
          <p:nvPr>
            <p:ph hasCustomPrompt="1" idx="4" type="title"/>
          </p:nvPr>
        </p:nvSpPr>
        <p:spPr>
          <a:xfrm>
            <a:off x="4853013" y="2851071"/>
            <a:ext cx="34926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03" name="Google Shape;1403;p18"/>
          <p:cNvSpPr txBox="1"/>
          <p:nvPr>
            <p:ph idx="5" type="subTitle"/>
          </p:nvPr>
        </p:nvSpPr>
        <p:spPr>
          <a:xfrm>
            <a:off x="4853025" y="3625721"/>
            <a:ext cx="34926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404" name="Google Shape;1404;p18"/>
          <p:cNvGrpSpPr/>
          <p:nvPr/>
        </p:nvGrpSpPr>
        <p:grpSpPr>
          <a:xfrm>
            <a:off x="-408435" y="1157506"/>
            <a:ext cx="945465" cy="1336437"/>
            <a:chOff x="3175300" y="1676625"/>
            <a:chExt cx="451425" cy="638100"/>
          </a:xfrm>
        </p:grpSpPr>
        <p:sp>
          <p:nvSpPr>
            <p:cNvPr id="1405" name="Google Shape;1405;p18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8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8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8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8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8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8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8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8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8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8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8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8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8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8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8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8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8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8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8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8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8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8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8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8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8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8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8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8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8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8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8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8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8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8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8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8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8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8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8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8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8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8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8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8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8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8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8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4" name="Google Shape;1454;p19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455" name="Google Shape;1455;p19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456" name="Google Shape;1456;p19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57" name="Google Shape;1457;p19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58" name="Google Shape;1458;p19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59" name="Google Shape;1459;p19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0" name="Google Shape;1460;p19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1" name="Google Shape;1461;p19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2" name="Google Shape;1462;p19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3" name="Google Shape;1463;p19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464" name="Google Shape;1464;p19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465" name="Google Shape;1465;p19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66" name="Google Shape;1466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467" name="Google Shape;1467;p19"/>
          <p:cNvGrpSpPr/>
          <p:nvPr/>
        </p:nvGrpSpPr>
        <p:grpSpPr>
          <a:xfrm>
            <a:off x="2678165" y="-796944"/>
            <a:ext cx="4960490" cy="6782512"/>
            <a:chOff x="2678165" y="-796944"/>
            <a:chExt cx="4960490" cy="6782512"/>
          </a:xfrm>
        </p:grpSpPr>
        <p:grpSp>
          <p:nvGrpSpPr>
            <p:cNvPr id="1468" name="Google Shape;1468;p19"/>
            <p:cNvGrpSpPr/>
            <p:nvPr/>
          </p:nvGrpSpPr>
          <p:grpSpPr>
            <a:xfrm>
              <a:off x="2678165" y="4649131"/>
              <a:ext cx="945465" cy="1336437"/>
              <a:chOff x="3175300" y="1676625"/>
              <a:chExt cx="451425" cy="638100"/>
            </a:xfrm>
          </p:grpSpPr>
          <p:sp>
            <p:nvSpPr>
              <p:cNvPr id="1469" name="Google Shape;1469;p1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1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1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1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1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1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5" name="Google Shape;1475;p1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6" name="Google Shape;1476;p1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1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1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1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1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1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1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3" name="Google Shape;1483;p1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4" name="Google Shape;1484;p1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1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6" name="Google Shape;1486;p1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7" name="Google Shape;1487;p1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1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9" name="Google Shape;1489;p1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0" name="Google Shape;1490;p1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1" name="Google Shape;1491;p1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2" name="Google Shape;1492;p1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3" name="Google Shape;1493;p1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4" name="Google Shape;1494;p1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5" name="Google Shape;1495;p1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6" name="Google Shape;1496;p1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7" name="Google Shape;1497;p1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8" name="Google Shape;1498;p1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9" name="Google Shape;1499;p1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0" name="Google Shape;1500;p1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1" name="Google Shape;1501;p1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2" name="Google Shape;1502;p1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1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4" name="Google Shape;1504;p1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5" name="Google Shape;1505;p1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6" name="Google Shape;1506;p1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7" name="Google Shape;1507;p1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8" name="Google Shape;1508;p1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9" name="Google Shape;1509;p1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0" name="Google Shape;1510;p1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1" name="Google Shape;1511;p1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2" name="Google Shape;1512;p1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3" name="Google Shape;1513;p1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4" name="Google Shape;1514;p1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5" name="Google Shape;1515;p1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6" name="Google Shape;1516;p1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17" name="Google Shape;1517;p19"/>
            <p:cNvGrpSpPr/>
            <p:nvPr/>
          </p:nvGrpSpPr>
          <p:grpSpPr>
            <a:xfrm>
              <a:off x="6693190" y="-796944"/>
              <a:ext cx="945465" cy="1336437"/>
              <a:chOff x="3175300" y="1676625"/>
              <a:chExt cx="451425" cy="638100"/>
            </a:xfrm>
          </p:grpSpPr>
          <p:sp>
            <p:nvSpPr>
              <p:cNvPr id="1518" name="Google Shape;1518;p1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9" name="Google Shape;1519;p1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0" name="Google Shape;1520;p1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1" name="Google Shape;1521;p1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2" name="Google Shape;1522;p1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1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1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5" name="Google Shape;1525;p1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6" name="Google Shape;1526;p1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7" name="Google Shape;1527;p1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8" name="Google Shape;1528;p1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9" name="Google Shape;1529;p1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0" name="Google Shape;1530;p1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1" name="Google Shape;1531;p1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2" name="Google Shape;1532;p1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3" name="Google Shape;1533;p1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4" name="Google Shape;1534;p1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5" name="Google Shape;1535;p1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6" name="Google Shape;1536;p1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7" name="Google Shape;1537;p1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8" name="Google Shape;1538;p1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1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1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1" name="Google Shape;1541;p1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2" name="Google Shape;1542;p1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3" name="Google Shape;1543;p1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4" name="Google Shape;1544;p1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5" name="Google Shape;1545;p1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6" name="Google Shape;1546;p1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7" name="Google Shape;1547;p1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8" name="Google Shape;1548;p1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9" name="Google Shape;1549;p1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0" name="Google Shape;1550;p1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1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1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1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1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1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1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7" name="Google Shape;1557;p1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8" name="Google Shape;1558;p1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1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1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1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1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1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1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5" name="Google Shape;1565;p1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566" name="Google Shape;15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536032">
            <a:off x="5829815" y="2170464"/>
            <a:ext cx="6257545" cy="10510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7" name="Google Shape;1567;p19"/>
          <p:cNvGrpSpPr/>
          <p:nvPr/>
        </p:nvGrpSpPr>
        <p:grpSpPr>
          <a:xfrm>
            <a:off x="-2666803" y="-2363350"/>
            <a:ext cx="14295153" cy="9909526"/>
            <a:chOff x="-2666803" y="-2363350"/>
            <a:chExt cx="14295153" cy="9909526"/>
          </a:xfrm>
        </p:grpSpPr>
        <p:pic>
          <p:nvPicPr>
            <p:cNvPr id="1568" name="Google Shape;156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7595592">
              <a:off x="-2078974" y="1448684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69" name="Google Shape;1569;p19"/>
            <p:cNvPicPr preferRelativeResize="0"/>
            <p:nvPr/>
          </p:nvPicPr>
          <p:blipFill>
            <a:blip r:embed="rId5">
              <a:alphaModFix amt="90000"/>
            </a:blip>
            <a:stretch>
              <a:fillRect/>
            </a:stretch>
          </p:blipFill>
          <p:spPr>
            <a:xfrm>
              <a:off x="6484850" y="240267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70" name="Google Shape;1570;p19"/>
            <p:cNvPicPr preferRelativeResize="0"/>
            <p:nvPr/>
          </p:nvPicPr>
          <p:blipFill rotWithShape="1">
            <a:blip r:embed="rId6">
              <a:alphaModFix amt="90000"/>
            </a:blip>
            <a:srcRect b="0" l="0" r="0" t="0"/>
            <a:stretch/>
          </p:blipFill>
          <p:spPr>
            <a:xfrm>
              <a:off x="-2308500" y="-23633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57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2" name="Google Shape;1572;p20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573" name="Google Shape;1573;p20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574" name="Google Shape;1574;p20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5" name="Google Shape;1575;p20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6" name="Google Shape;1576;p20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7" name="Google Shape;1577;p20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8" name="Google Shape;1578;p20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9" name="Google Shape;1579;p20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0" name="Google Shape;1580;p20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1" name="Google Shape;1581;p20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2" name="Google Shape;1582;p20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583" name="Google Shape;1583;p20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84" name="Google Shape;1584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5" name="Google Shape;15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3">
            <a:off x="-2893635" y="2046212"/>
            <a:ext cx="6257541" cy="1051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86" name="Google Shape;1586;p20"/>
          <p:cNvGrpSpPr/>
          <p:nvPr/>
        </p:nvGrpSpPr>
        <p:grpSpPr>
          <a:xfrm>
            <a:off x="-2677675" y="-2412101"/>
            <a:ext cx="14659626" cy="9825982"/>
            <a:chOff x="-2677675" y="-2412101"/>
            <a:chExt cx="14659626" cy="9825982"/>
          </a:xfrm>
        </p:grpSpPr>
        <p:pic>
          <p:nvPicPr>
            <p:cNvPr id="1587" name="Google Shape;1587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24899" y="4398945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8" name="Google Shape;1588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0999" y="-2412101"/>
              <a:ext cx="3632727" cy="3529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89" name="Google Shape;1589;p20"/>
            <p:cNvPicPr preferRelativeResize="0"/>
            <p:nvPr/>
          </p:nvPicPr>
          <p:blipFill>
            <a:blip r:embed="rId6">
              <a:alphaModFix amt="80000"/>
            </a:blip>
            <a:stretch>
              <a:fillRect/>
            </a:stretch>
          </p:blipFill>
          <p:spPr>
            <a:xfrm>
              <a:off x="6838450" y="-6469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0" name="Google Shape;1590;p20"/>
            <p:cNvPicPr preferRelativeResize="0"/>
            <p:nvPr/>
          </p:nvPicPr>
          <p:blipFill rotWithShape="1">
            <a:blip r:embed="rId7">
              <a:alphaModFix amt="80000"/>
            </a:blip>
            <a:srcRect b="0" l="0" r="0" t="0"/>
            <a:stretch/>
          </p:blipFill>
          <p:spPr>
            <a:xfrm>
              <a:off x="-2677675" y="14038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91" name="Google Shape;1591;p20"/>
          <p:cNvGrpSpPr/>
          <p:nvPr/>
        </p:nvGrpSpPr>
        <p:grpSpPr>
          <a:xfrm>
            <a:off x="8430765" y="700306"/>
            <a:ext cx="945465" cy="1336437"/>
            <a:chOff x="3175300" y="1676625"/>
            <a:chExt cx="451425" cy="638100"/>
          </a:xfrm>
        </p:grpSpPr>
        <p:sp>
          <p:nvSpPr>
            <p:cNvPr id="1592" name="Google Shape;1592;p20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0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0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0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3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83" name="Google Shape;83;p3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84" name="Google Shape;84;p3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5" name="Google Shape;85;p3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6" name="Google Shape;86;p3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" name="Google Shape;87;p3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8" name="Google Shape;88;p3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9" name="Google Shape;89;p3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0" name="Google Shape;90;p3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1" name="Google Shape;91;p3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2" name="Google Shape;92;p3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93" name="Google Shape;93;p3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4" name="Google Shape;94;p3"/>
          <p:cNvGrpSpPr/>
          <p:nvPr/>
        </p:nvGrpSpPr>
        <p:grpSpPr>
          <a:xfrm>
            <a:off x="146540" y="197506"/>
            <a:ext cx="945465" cy="1336437"/>
            <a:chOff x="3175300" y="1676625"/>
            <a:chExt cx="451425" cy="638100"/>
          </a:xfrm>
        </p:grpSpPr>
        <p:sp>
          <p:nvSpPr>
            <p:cNvPr id="95" name="Google Shape;95;p3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3" name="Google Shape;14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2886">
            <a:off x="4325762" y="154164"/>
            <a:ext cx="6257548" cy="1051073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"/>
          <p:cNvSpPr txBox="1"/>
          <p:nvPr>
            <p:ph type="title"/>
          </p:nvPr>
        </p:nvSpPr>
        <p:spPr>
          <a:xfrm>
            <a:off x="3265725" y="2571750"/>
            <a:ext cx="5165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3"/>
          <p:cNvSpPr txBox="1"/>
          <p:nvPr>
            <p:ph hasCustomPrompt="1" idx="2" type="title"/>
          </p:nvPr>
        </p:nvSpPr>
        <p:spPr>
          <a:xfrm>
            <a:off x="3265725" y="1729950"/>
            <a:ext cx="14559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146" name="Google Shape;146;p3"/>
          <p:cNvGrpSpPr/>
          <p:nvPr/>
        </p:nvGrpSpPr>
        <p:grpSpPr>
          <a:xfrm>
            <a:off x="-2513671" y="-2555999"/>
            <a:ext cx="14515871" cy="10009824"/>
            <a:chOff x="-2513671" y="-2555999"/>
            <a:chExt cx="14515871" cy="10009824"/>
          </a:xfrm>
        </p:grpSpPr>
        <p:grpSp>
          <p:nvGrpSpPr>
            <p:cNvPr id="147" name="Google Shape;147;p3"/>
            <p:cNvGrpSpPr/>
            <p:nvPr/>
          </p:nvGrpSpPr>
          <p:grpSpPr>
            <a:xfrm>
              <a:off x="146550" y="-2555999"/>
              <a:ext cx="11855651" cy="10009824"/>
              <a:chOff x="146550" y="-2555999"/>
              <a:chExt cx="11855651" cy="10009824"/>
            </a:xfrm>
          </p:grpSpPr>
          <p:pic>
            <p:nvPicPr>
              <p:cNvPr id="148" name="Google Shape;148;p3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7289925" y="-1245025"/>
                <a:ext cx="2849075" cy="28490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49" name="Google Shape;149;p3"/>
              <p:cNvPicPr preferRelativeResize="0"/>
              <p:nvPr/>
            </p:nvPicPr>
            <p:blipFill>
              <a:blip r:embed="rId5">
                <a:alphaModFix amt="80000"/>
              </a:blip>
              <a:stretch>
                <a:fillRect/>
              </a:stretch>
            </p:blipFill>
            <p:spPr>
              <a:xfrm>
                <a:off x="146550" y="-2555999"/>
                <a:ext cx="5699651" cy="5699651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0" name="Google Shape;150;p3"/>
              <p:cNvPicPr preferRelativeResize="0"/>
              <p:nvPr/>
            </p:nvPicPr>
            <p:blipFill rotWithShape="1">
              <a:blip r:embed="rId6">
                <a:alphaModFix amt="80000"/>
              </a:blip>
              <a:srcRect b="0" l="0" r="0" t="0"/>
              <a:stretch/>
            </p:blipFill>
            <p:spPr>
              <a:xfrm>
                <a:off x="6302550" y="1754175"/>
                <a:ext cx="5699651" cy="5699651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51" name="Google Shape;151;p3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6856706">
              <a:off x="-1835314" y="1295069"/>
              <a:ext cx="4569434" cy="444001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640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1" name="Google Shape;1641;p21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642" name="Google Shape;1642;p21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643" name="Google Shape;1643;p21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4" name="Google Shape;1644;p21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5" name="Google Shape;1645;p21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6" name="Google Shape;1646;p21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7" name="Google Shape;1647;p21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8" name="Google Shape;1648;p21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49" name="Google Shape;1649;p21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50" name="Google Shape;1650;p21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51" name="Google Shape;1651;p21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652" name="Google Shape;1652;p21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53" name="Google Shape;1653;p21"/>
          <p:cNvGrpSpPr/>
          <p:nvPr/>
        </p:nvGrpSpPr>
        <p:grpSpPr>
          <a:xfrm>
            <a:off x="-1618200" y="-2151900"/>
            <a:ext cx="12460101" cy="9867151"/>
            <a:chOff x="-1618200" y="-2151900"/>
            <a:chExt cx="12460101" cy="9867151"/>
          </a:xfrm>
        </p:grpSpPr>
        <p:pic>
          <p:nvPicPr>
            <p:cNvPr id="1654" name="Google Shape;1654;p21"/>
            <p:cNvPicPr preferRelativeResize="0"/>
            <p:nvPr/>
          </p:nvPicPr>
          <p:blipFill>
            <a:blip r:embed="rId3">
              <a:alphaModFix amt="90000"/>
            </a:blip>
            <a:stretch>
              <a:fillRect/>
            </a:stretch>
          </p:blipFill>
          <p:spPr>
            <a:xfrm>
              <a:off x="5698400" y="-21519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5" name="Google Shape;1655;p21"/>
            <p:cNvPicPr preferRelativeResize="0"/>
            <p:nvPr/>
          </p:nvPicPr>
          <p:blipFill rotWithShape="1">
            <a:blip r:embed="rId4">
              <a:alphaModFix amt="90000"/>
            </a:blip>
            <a:srcRect b="0" l="-4070" r="4069" t="0"/>
            <a:stretch/>
          </p:blipFill>
          <p:spPr>
            <a:xfrm>
              <a:off x="-1618200" y="25717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56" name="Google Shape;1656;p21"/>
            <p:cNvGrpSpPr/>
            <p:nvPr/>
          </p:nvGrpSpPr>
          <p:grpSpPr>
            <a:xfrm>
              <a:off x="-883800" y="-1711337"/>
              <a:ext cx="10621027" cy="7927541"/>
              <a:chOff x="-883800" y="-1711337"/>
              <a:chExt cx="10621027" cy="7927541"/>
            </a:xfrm>
          </p:grpSpPr>
          <p:pic>
            <p:nvPicPr>
              <p:cNvPr id="1657" name="Google Shape;1657;p21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47227" y="2727829"/>
                <a:ext cx="3590001" cy="3488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58" name="Google Shape;1658;p21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-883800" y="-1711337"/>
                <a:ext cx="3674696" cy="359396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659" name="Google Shape;1659;p21"/>
          <p:cNvSpPr txBox="1"/>
          <p:nvPr>
            <p:ph type="title"/>
          </p:nvPr>
        </p:nvSpPr>
        <p:spPr>
          <a:xfrm>
            <a:off x="2790930" y="823925"/>
            <a:ext cx="35622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0" name="Google Shape;1660;p21"/>
          <p:cNvSpPr txBox="1"/>
          <p:nvPr>
            <p:ph idx="1" type="subTitle"/>
          </p:nvPr>
        </p:nvSpPr>
        <p:spPr>
          <a:xfrm>
            <a:off x="2790900" y="1806425"/>
            <a:ext cx="3562200" cy="9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661" name="Google Shape;1661;p21"/>
          <p:cNvSpPr txBox="1"/>
          <p:nvPr/>
        </p:nvSpPr>
        <p:spPr>
          <a:xfrm>
            <a:off x="2790950" y="3325225"/>
            <a:ext cx="3562200" cy="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b="1" sz="1000" u="sng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grpSp>
        <p:nvGrpSpPr>
          <p:cNvPr id="1662" name="Google Shape;1662;p21"/>
          <p:cNvGrpSpPr/>
          <p:nvPr/>
        </p:nvGrpSpPr>
        <p:grpSpPr>
          <a:xfrm>
            <a:off x="4139115" y="4605531"/>
            <a:ext cx="945465" cy="1336437"/>
            <a:chOff x="3175300" y="1676625"/>
            <a:chExt cx="451425" cy="638100"/>
          </a:xfrm>
        </p:grpSpPr>
        <p:sp>
          <p:nvSpPr>
            <p:cNvPr id="1663" name="Google Shape;1663;p21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1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1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1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1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1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1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1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1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1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1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1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1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21"/>
          <p:cNvGrpSpPr/>
          <p:nvPr/>
        </p:nvGrpSpPr>
        <p:grpSpPr>
          <a:xfrm>
            <a:off x="-378157" y="-1103765"/>
            <a:ext cx="10640587" cy="7684489"/>
            <a:chOff x="-378157" y="-1103765"/>
            <a:chExt cx="10640587" cy="7684489"/>
          </a:xfrm>
        </p:grpSpPr>
        <p:pic>
          <p:nvPicPr>
            <p:cNvPr id="1712" name="Google Shape;1712;p21"/>
            <p:cNvPicPr preferRelativeResize="0"/>
            <p:nvPr/>
          </p:nvPicPr>
          <p:blipFill>
            <a:blip r:embed="rId10">
              <a:alphaModFix amt="70000"/>
            </a:blip>
            <a:stretch>
              <a:fillRect/>
            </a:stretch>
          </p:blipFill>
          <p:spPr>
            <a:xfrm rot="4935315">
              <a:off x="-2610568" y="2806329"/>
              <a:ext cx="6389248" cy="1073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3" name="Google Shape;1713;p21"/>
            <p:cNvPicPr preferRelativeResize="0"/>
            <p:nvPr/>
          </p:nvPicPr>
          <p:blipFill>
            <a:blip r:embed="rId10">
              <a:alphaModFix amt="70000"/>
            </a:blip>
            <a:stretch>
              <a:fillRect/>
            </a:stretch>
          </p:blipFill>
          <p:spPr>
            <a:xfrm rot="3906156">
              <a:off x="5236158" y="1483266"/>
              <a:ext cx="6389247" cy="107319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714" name="Shape 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5" name="Google Shape;1715;p22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716" name="Google Shape;1716;p22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717" name="Google Shape;1717;p22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8" name="Google Shape;1718;p22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19" name="Google Shape;1719;p22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0" name="Google Shape;1720;p22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1" name="Google Shape;1721;p22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2" name="Google Shape;1722;p22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3" name="Google Shape;1723;p22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4" name="Google Shape;1724;p22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25" name="Google Shape;1725;p22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726" name="Google Shape;1726;p22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27" name="Google Shape;1727;p22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1728" name="Google Shape;1728;p22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1729" name="Google Shape;1729;p22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0" name="Google Shape;1730;p22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22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22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22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22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22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22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7" name="Google Shape;1737;p22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8" name="Google Shape;1738;p22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22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22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1" name="Google Shape;1741;p22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2" name="Google Shape;1742;p22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3" name="Google Shape;1743;p22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4" name="Google Shape;1744;p22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22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6" name="Google Shape;1746;p22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7" name="Google Shape;1747;p22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8" name="Google Shape;1748;p22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9" name="Google Shape;1749;p22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0" name="Google Shape;1750;p22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1" name="Google Shape;1751;p22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2" name="Google Shape;1752;p22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3" name="Google Shape;1753;p22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4" name="Google Shape;1754;p22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5" name="Google Shape;1755;p22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6" name="Google Shape;1756;p22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7" name="Google Shape;1757;p22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8" name="Google Shape;1758;p22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9" name="Google Shape;1759;p22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0" name="Google Shape;1760;p22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1" name="Google Shape;1761;p22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2" name="Google Shape;1762;p22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3" name="Google Shape;1763;p22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4" name="Google Shape;1764;p22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5" name="Google Shape;1765;p22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6" name="Google Shape;1766;p22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7" name="Google Shape;1767;p22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8" name="Google Shape;1768;p22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9" name="Google Shape;1769;p22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0" name="Google Shape;1770;p22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1" name="Google Shape;1771;p22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22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22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4" name="Google Shape;1774;p22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5" name="Google Shape;1775;p22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6" name="Google Shape;1776;p22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77" name="Google Shape;1777;p22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1778" name="Google Shape;1778;p22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9" name="Google Shape;1779;p22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0" name="Google Shape;1780;p22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1" name="Google Shape;1781;p22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2" name="Google Shape;1782;p22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3" name="Google Shape;1783;p22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4" name="Google Shape;1784;p22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5" name="Google Shape;1785;p22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6" name="Google Shape;1786;p22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7" name="Google Shape;1787;p22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8" name="Google Shape;1788;p22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89" name="Google Shape;1789;p22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0" name="Google Shape;1790;p22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1" name="Google Shape;1791;p22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2" name="Google Shape;1792;p22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3" name="Google Shape;1793;p22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4" name="Google Shape;1794;p22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5" name="Google Shape;1795;p22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6" name="Google Shape;1796;p22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7" name="Google Shape;1797;p22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8" name="Google Shape;1798;p22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9" name="Google Shape;1799;p22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0" name="Google Shape;1800;p22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1" name="Google Shape;1801;p22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22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22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4" name="Google Shape;1804;p22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22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6" name="Google Shape;1806;p22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7" name="Google Shape;1807;p22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22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22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0" name="Google Shape;1810;p22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22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2" name="Google Shape;1812;p22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22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4" name="Google Shape;1814;p22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22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22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7" name="Google Shape;1817;p22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8" name="Google Shape;1818;p22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22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22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22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22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22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22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22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26" name="Google Shape;1826;p22"/>
          <p:cNvGrpSpPr/>
          <p:nvPr/>
        </p:nvGrpSpPr>
        <p:grpSpPr>
          <a:xfrm>
            <a:off x="-1620975" y="-1528442"/>
            <a:ext cx="13096226" cy="9441230"/>
            <a:chOff x="-1620975" y="-1528442"/>
            <a:chExt cx="13096226" cy="9441230"/>
          </a:xfrm>
        </p:grpSpPr>
        <p:pic>
          <p:nvPicPr>
            <p:cNvPr id="1827" name="Google Shape;1827;p22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8" name="Google Shape;1828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29" name="Google Shape;1829;p2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30" name="Google Shape;1830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2" name="Google Shape;1832;p23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833" name="Google Shape;1833;p23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834" name="Google Shape;1834;p23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5" name="Google Shape;1835;p23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6" name="Google Shape;1836;p23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7" name="Google Shape;1837;p23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8" name="Google Shape;1838;p23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39" name="Google Shape;1839;p23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0" name="Google Shape;1840;p23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1" name="Google Shape;1841;p23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42" name="Google Shape;1842;p23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843" name="Google Shape;1843;p23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44" name="Google Shape;18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3">
            <a:off x="-2893635" y="2046212"/>
            <a:ext cx="6257541" cy="1051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5" name="Google Shape;1845;p23"/>
          <p:cNvGrpSpPr/>
          <p:nvPr/>
        </p:nvGrpSpPr>
        <p:grpSpPr>
          <a:xfrm>
            <a:off x="-2677675" y="-2412101"/>
            <a:ext cx="14659626" cy="9825982"/>
            <a:chOff x="-2677675" y="-2412101"/>
            <a:chExt cx="14659626" cy="9825982"/>
          </a:xfrm>
        </p:grpSpPr>
        <p:pic>
          <p:nvPicPr>
            <p:cNvPr id="1846" name="Google Shape;1846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24899" y="4398945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7" name="Google Shape;1847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0999" y="-2412101"/>
              <a:ext cx="3632727" cy="3529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8" name="Google Shape;1848;p23"/>
            <p:cNvPicPr preferRelativeResize="0"/>
            <p:nvPr/>
          </p:nvPicPr>
          <p:blipFill>
            <a:blip r:embed="rId6">
              <a:alphaModFix amt="80000"/>
            </a:blip>
            <a:stretch>
              <a:fillRect/>
            </a:stretch>
          </p:blipFill>
          <p:spPr>
            <a:xfrm>
              <a:off x="6838450" y="-6469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49" name="Google Shape;1849;p23"/>
            <p:cNvPicPr preferRelativeResize="0"/>
            <p:nvPr/>
          </p:nvPicPr>
          <p:blipFill rotWithShape="1">
            <a:blip r:embed="rId7">
              <a:alphaModFix amt="80000"/>
            </a:blip>
            <a:srcRect b="0" l="0" r="0" t="0"/>
            <a:stretch/>
          </p:blipFill>
          <p:spPr>
            <a:xfrm>
              <a:off x="-2677675" y="14038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50" name="Google Shape;1850;p23"/>
          <p:cNvGrpSpPr/>
          <p:nvPr/>
        </p:nvGrpSpPr>
        <p:grpSpPr>
          <a:xfrm>
            <a:off x="8430765" y="700306"/>
            <a:ext cx="945465" cy="1336437"/>
            <a:chOff x="3175300" y="1676625"/>
            <a:chExt cx="451425" cy="638100"/>
          </a:xfrm>
        </p:grpSpPr>
        <p:sp>
          <p:nvSpPr>
            <p:cNvPr id="1851" name="Google Shape;1851;p23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3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3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3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3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3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3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3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3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3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3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3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3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3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3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3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3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3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3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3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3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3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3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3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3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3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3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3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3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3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3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3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3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3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3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3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3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3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3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3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3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3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3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3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3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3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3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3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4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154" name="Google Shape;154;p4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155" name="Google Shape;155;p4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6" name="Google Shape;156;p4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7" name="Google Shape;157;p4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8" name="Google Shape;158;p4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9" name="Google Shape;159;p4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0" name="Google Shape;160;p4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1" name="Google Shape;161;p4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2" name="Google Shape;162;p4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63" name="Google Shape;163;p4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164" name="Google Shape;164;p4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5" name="Google Shape;165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67" name="Google Shape;167;p4"/>
          <p:cNvGrpSpPr/>
          <p:nvPr/>
        </p:nvGrpSpPr>
        <p:grpSpPr>
          <a:xfrm>
            <a:off x="8430765" y="3138706"/>
            <a:ext cx="945465" cy="1336437"/>
            <a:chOff x="3175300" y="1676625"/>
            <a:chExt cx="451425" cy="638100"/>
          </a:xfrm>
        </p:grpSpPr>
        <p:sp>
          <p:nvSpPr>
            <p:cNvPr id="168" name="Google Shape;168;p4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4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4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4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4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4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4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4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4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4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4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6" name="Google Shape;216;p4"/>
          <p:cNvGrpSpPr/>
          <p:nvPr/>
        </p:nvGrpSpPr>
        <p:grpSpPr>
          <a:xfrm>
            <a:off x="-1752825" y="-3015550"/>
            <a:ext cx="13366220" cy="11715751"/>
            <a:chOff x="-1752825" y="-3015550"/>
            <a:chExt cx="13366220" cy="11715751"/>
          </a:xfrm>
        </p:grpSpPr>
        <p:pic>
          <p:nvPicPr>
            <p:cNvPr id="217" name="Google Shape;217;p4"/>
            <p:cNvPicPr preferRelativeResize="0"/>
            <p:nvPr/>
          </p:nvPicPr>
          <p:blipFill>
            <a:blip r:embed="rId3">
              <a:alphaModFix amt="80000"/>
            </a:blip>
            <a:stretch>
              <a:fillRect/>
            </a:stretch>
          </p:blipFill>
          <p:spPr>
            <a:xfrm>
              <a:off x="3509100" y="-30155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8" name="Google Shape;218;p4"/>
            <p:cNvPicPr preferRelativeResize="0"/>
            <p:nvPr/>
          </p:nvPicPr>
          <p:blipFill rotWithShape="1">
            <a:blip r:embed="rId4">
              <a:alphaModFix amt="80000"/>
            </a:blip>
            <a:srcRect b="0" l="0" r="0" t="0"/>
            <a:stretch/>
          </p:blipFill>
          <p:spPr>
            <a:xfrm>
              <a:off x="1591600" y="35567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9" name="Google Shape;219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752825" y="707613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0" name="Google Shape;220;p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10288803">
              <a:off x="8083674" y="-460798"/>
              <a:ext cx="3309752" cy="321602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1" name="Google Shape;221;p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31230">
            <a:off x="-380485" y="4570764"/>
            <a:ext cx="6257543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3" name="Google Shape;223;p5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224" name="Google Shape;224;p5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225" name="Google Shape;225;p5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5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7" name="Google Shape;227;p5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8" name="Google Shape;228;p5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9" name="Google Shape;229;p5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5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1" name="Google Shape;231;p5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2" name="Google Shape;232;p5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5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234" name="Google Shape;234;p5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5" name="Google Shape;23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6" name="Google Shape;236;p5"/>
          <p:cNvSpPr txBox="1"/>
          <p:nvPr>
            <p:ph idx="1" type="subTitle"/>
          </p:nvPr>
        </p:nvSpPr>
        <p:spPr>
          <a:xfrm>
            <a:off x="4951127" y="2378750"/>
            <a:ext cx="2704500" cy="14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7" name="Google Shape;237;p5"/>
          <p:cNvSpPr txBox="1"/>
          <p:nvPr>
            <p:ph idx="2" type="subTitle"/>
          </p:nvPr>
        </p:nvSpPr>
        <p:spPr>
          <a:xfrm>
            <a:off x="1488650" y="2378750"/>
            <a:ext cx="2704500" cy="14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8" name="Google Shape;238;p5"/>
          <p:cNvSpPr txBox="1"/>
          <p:nvPr>
            <p:ph idx="3" type="subTitle"/>
          </p:nvPr>
        </p:nvSpPr>
        <p:spPr>
          <a:xfrm>
            <a:off x="1488638" y="1914500"/>
            <a:ext cx="2704500" cy="52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239" name="Google Shape;239;p5"/>
          <p:cNvSpPr txBox="1"/>
          <p:nvPr>
            <p:ph idx="4" type="subTitle"/>
          </p:nvPr>
        </p:nvSpPr>
        <p:spPr>
          <a:xfrm>
            <a:off x="4951120" y="1914500"/>
            <a:ext cx="2704500" cy="52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1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rispace"/>
              <a:buNone/>
              <a:defRPr sz="2400"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pic>
        <p:nvPicPr>
          <p:cNvPr id="240" name="Google Shape;240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3">
            <a:off x="-2893635" y="2046212"/>
            <a:ext cx="6257541" cy="105107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1" name="Google Shape;241;p5"/>
          <p:cNvGrpSpPr/>
          <p:nvPr/>
        </p:nvGrpSpPr>
        <p:grpSpPr>
          <a:xfrm>
            <a:off x="-2677675" y="-2412101"/>
            <a:ext cx="14659626" cy="9825982"/>
            <a:chOff x="-2677675" y="-2412101"/>
            <a:chExt cx="14659626" cy="9825982"/>
          </a:xfrm>
        </p:grpSpPr>
        <p:pic>
          <p:nvPicPr>
            <p:cNvPr id="242" name="Google Shape;242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24899" y="4398945"/>
              <a:ext cx="3082670" cy="301493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3" name="Google Shape;243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520999" y="-2412101"/>
              <a:ext cx="3632727" cy="3529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4" name="Google Shape;244;p5"/>
            <p:cNvPicPr preferRelativeResize="0"/>
            <p:nvPr/>
          </p:nvPicPr>
          <p:blipFill>
            <a:blip r:embed="rId6">
              <a:alphaModFix amt="80000"/>
            </a:blip>
            <a:stretch>
              <a:fillRect/>
            </a:stretch>
          </p:blipFill>
          <p:spPr>
            <a:xfrm>
              <a:off x="6838450" y="-64695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5" name="Google Shape;245;p5"/>
            <p:cNvPicPr preferRelativeResize="0"/>
            <p:nvPr/>
          </p:nvPicPr>
          <p:blipFill rotWithShape="1">
            <a:blip r:embed="rId7">
              <a:alphaModFix amt="80000"/>
            </a:blip>
            <a:srcRect b="0" l="0" r="0" t="0"/>
            <a:stretch/>
          </p:blipFill>
          <p:spPr>
            <a:xfrm>
              <a:off x="-2677675" y="14038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46" name="Google Shape;246;p5"/>
          <p:cNvGrpSpPr/>
          <p:nvPr/>
        </p:nvGrpSpPr>
        <p:grpSpPr>
          <a:xfrm>
            <a:off x="8430765" y="700306"/>
            <a:ext cx="945465" cy="1336437"/>
            <a:chOff x="3175300" y="1676625"/>
            <a:chExt cx="451425" cy="638100"/>
          </a:xfrm>
        </p:grpSpPr>
        <p:sp>
          <p:nvSpPr>
            <p:cNvPr id="247" name="Google Shape;247;p5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5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5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5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5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5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5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5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5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5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5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5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5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5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5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5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5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5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5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5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5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5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6" name="Google Shape;296;p6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297" name="Google Shape;297;p6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298" name="Google Shape;298;p6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99" name="Google Shape;299;p6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0" name="Google Shape;300;p6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1" name="Google Shape;301;p6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2" name="Google Shape;302;p6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3" name="Google Shape;303;p6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4" name="Google Shape;304;p6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5" name="Google Shape;305;p6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06" name="Google Shape;306;p6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307" name="Google Shape;307;p6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8" name="Google Shape;308;p6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309" name="Google Shape;309;p6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310" name="Google Shape;310;p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8" name="Google Shape;358;p6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359" name="Google Shape;359;p6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6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6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6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6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6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6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6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6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6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6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6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6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6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6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6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6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6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6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6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6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6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6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6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6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6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6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6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6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6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6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6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6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6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6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6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6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6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6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6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" name="Google Shape;399;p6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" name="Google Shape;400;p6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6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6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6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6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6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6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7" name="Google Shape;407;p6"/>
          <p:cNvGrpSpPr/>
          <p:nvPr/>
        </p:nvGrpSpPr>
        <p:grpSpPr>
          <a:xfrm>
            <a:off x="-1620975" y="-1528442"/>
            <a:ext cx="13096226" cy="9441230"/>
            <a:chOff x="-1620975" y="-1528442"/>
            <a:chExt cx="13096226" cy="9441230"/>
          </a:xfrm>
        </p:grpSpPr>
        <p:pic>
          <p:nvPicPr>
            <p:cNvPr id="408" name="Google Shape;408;p6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9" name="Google Shape;409;p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0" name="Google Shape;410;p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1" name="Google Shape;41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412" name="Google Shape;412;p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7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415" name="Google Shape;415;p7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416" name="Google Shape;416;p7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7" name="Google Shape;417;p7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8" name="Google Shape;418;p7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19" name="Google Shape;419;p7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0" name="Google Shape;420;p7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1" name="Google Shape;421;p7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2" name="Google Shape;422;p7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3" name="Google Shape;423;p7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24" name="Google Shape;424;p7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425" name="Google Shape;425;p7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6" name="Google Shape;426;p7"/>
          <p:cNvGrpSpPr/>
          <p:nvPr/>
        </p:nvGrpSpPr>
        <p:grpSpPr>
          <a:xfrm>
            <a:off x="-274560" y="3679131"/>
            <a:ext cx="945465" cy="1336437"/>
            <a:chOff x="3175300" y="1676625"/>
            <a:chExt cx="451425" cy="638100"/>
          </a:xfrm>
        </p:grpSpPr>
        <p:sp>
          <p:nvSpPr>
            <p:cNvPr id="427" name="Google Shape;427;p7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p7"/>
          <p:cNvGrpSpPr/>
          <p:nvPr/>
        </p:nvGrpSpPr>
        <p:grpSpPr>
          <a:xfrm>
            <a:off x="-1088275" y="-2837700"/>
            <a:ext cx="12711452" cy="11061426"/>
            <a:chOff x="-1088275" y="-2837700"/>
            <a:chExt cx="12711452" cy="11061426"/>
          </a:xfrm>
        </p:grpSpPr>
        <p:pic>
          <p:nvPicPr>
            <p:cNvPr id="476" name="Google Shape;476;p7"/>
            <p:cNvPicPr preferRelativeResize="0"/>
            <p:nvPr/>
          </p:nvPicPr>
          <p:blipFill>
            <a:blip r:embed="rId3">
              <a:alphaModFix amt="90000"/>
            </a:blip>
            <a:stretch>
              <a:fillRect/>
            </a:stretch>
          </p:blipFill>
          <p:spPr>
            <a:xfrm>
              <a:off x="-1088275" y="-28377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7" name="Google Shape;477;p7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2408675" y="30802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78" name="Google Shape;478;p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033177" y="-1482221"/>
              <a:ext cx="3590001" cy="34883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9" name="Google Shape;479;p7"/>
          <p:cNvSpPr txBox="1"/>
          <p:nvPr>
            <p:ph type="title"/>
          </p:nvPr>
        </p:nvSpPr>
        <p:spPr>
          <a:xfrm>
            <a:off x="713225" y="666188"/>
            <a:ext cx="3342000" cy="109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80" name="Google Shape;480;p7"/>
          <p:cNvSpPr txBox="1"/>
          <p:nvPr>
            <p:ph idx="1" type="subTitle"/>
          </p:nvPr>
        </p:nvSpPr>
        <p:spPr>
          <a:xfrm>
            <a:off x="713225" y="1906913"/>
            <a:ext cx="3342000" cy="25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81" name="Google Shape;481;p7"/>
          <p:cNvSpPr/>
          <p:nvPr>
            <p:ph idx="2" type="pic"/>
          </p:nvPr>
        </p:nvSpPr>
        <p:spPr>
          <a:xfrm>
            <a:off x="4536550" y="539500"/>
            <a:ext cx="3894300" cy="4064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3" name="Google Shape;483;p8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484" name="Google Shape;484;p8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485" name="Google Shape;485;p8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6" name="Google Shape;486;p8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7" name="Google Shape;487;p8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8" name="Google Shape;488;p8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89" name="Google Shape;489;p8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0" name="Google Shape;490;p8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1" name="Google Shape;491;p8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2" name="Google Shape;492;p8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493" name="Google Shape;493;p8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494" name="Google Shape;494;p8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95" name="Google Shape;495;p8"/>
          <p:cNvGrpSpPr/>
          <p:nvPr/>
        </p:nvGrpSpPr>
        <p:grpSpPr>
          <a:xfrm>
            <a:off x="-1858525" y="-2151900"/>
            <a:ext cx="12700426" cy="9156426"/>
            <a:chOff x="-1858525" y="-2151900"/>
            <a:chExt cx="12700426" cy="9156426"/>
          </a:xfrm>
        </p:grpSpPr>
        <p:pic>
          <p:nvPicPr>
            <p:cNvPr id="496" name="Google Shape;496;p8"/>
            <p:cNvPicPr preferRelativeResize="0"/>
            <p:nvPr/>
          </p:nvPicPr>
          <p:blipFill>
            <a:blip r:embed="rId3">
              <a:alphaModFix amt="90000"/>
            </a:blip>
            <a:stretch>
              <a:fillRect/>
            </a:stretch>
          </p:blipFill>
          <p:spPr>
            <a:xfrm>
              <a:off x="5698400" y="-2151900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7" name="Google Shape;497;p8"/>
            <p:cNvPicPr preferRelativeResize="0"/>
            <p:nvPr/>
          </p:nvPicPr>
          <p:blipFill rotWithShape="1">
            <a:blip r:embed="rId4">
              <a:alphaModFix amt="90000"/>
            </a:blip>
            <a:srcRect b="0" l="0" r="0" t="0"/>
            <a:stretch/>
          </p:blipFill>
          <p:spPr>
            <a:xfrm>
              <a:off x="-1858525" y="1861025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98" name="Google Shape;498;p8"/>
            <p:cNvGrpSpPr/>
            <p:nvPr/>
          </p:nvGrpSpPr>
          <p:grpSpPr>
            <a:xfrm>
              <a:off x="-1252600" y="-1545437"/>
              <a:ext cx="10989827" cy="7761641"/>
              <a:chOff x="-1252600" y="-1545437"/>
              <a:chExt cx="10989827" cy="7761641"/>
            </a:xfrm>
          </p:grpSpPr>
          <p:pic>
            <p:nvPicPr>
              <p:cNvPr id="499" name="Google Shape;499;p8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6147227" y="2727829"/>
                <a:ext cx="3590001" cy="3488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00" name="Google Shape;500;p8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-1252600" y="-1545437"/>
                <a:ext cx="3674696" cy="359396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501" name="Google Shape;501;p8"/>
          <p:cNvGrpSpPr/>
          <p:nvPr/>
        </p:nvGrpSpPr>
        <p:grpSpPr>
          <a:xfrm>
            <a:off x="-1864480" y="1192310"/>
            <a:ext cx="5544771" cy="6247261"/>
            <a:chOff x="-1864480" y="1192310"/>
            <a:chExt cx="5544771" cy="6247261"/>
          </a:xfrm>
        </p:grpSpPr>
        <p:pic>
          <p:nvPicPr>
            <p:cNvPr id="502" name="Google Shape;502;p8"/>
            <p:cNvPicPr preferRelativeResize="0"/>
            <p:nvPr/>
          </p:nvPicPr>
          <p:blipFill>
            <a:blip r:embed="rId7">
              <a:alphaModFix amt="70000"/>
            </a:blip>
            <a:stretch>
              <a:fillRect/>
            </a:stretch>
          </p:blipFill>
          <p:spPr>
            <a:xfrm rot="3906156">
              <a:off x="-2133617" y="3779341"/>
              <a:ext cx="6389247" cy="10731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8"/>
            <p:cNvPicPr preferRelativeResize="0"/>
            <p:nvPr/>
          </p:nvPicPr>
          <p:blipFill>
            <a:blip r:embed="rId7">
              <a:alphaModFix amt="70000"/>
            </a:blip>
            <a:stretch>
              <a:fillRect/>
            </a:stretch>
          </p:blipFill>
          <p:spPr>
            <a:xfrm rot="2440942">
              <a:off x="-2286717" y="3779328"/>
              <a:ext cx="6389246" cy="1073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4" name="Google Shape;50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05" name="Google Shape;505;p8"/>
          <p:cNvGrpSpPr/>
          <p:nvPr/>
        </p:nvGrpSpPr>
        <p:grpSpPr>
          <a:xfrm>
            <a:off x="8072340" y="105131"/>
            <a:ext cx="945465" cy="1336437"/>
            <a:chOff x="3175300" y="1676625"/>
            <a:chExt cx="451425" cy="638100"/>
          </a:xfrm>
        </p:grpSpPr>
        <p:sp>
          <p:nvSpPr>
            <p:cNvPr id="506" name="Google Shape;506;p8"/>
            <p:cNvSpPr/>
            <p:nvPr/>
          </p:nvSpPr>
          <p:spPr>
            <a:xfrm>
              <a:off x="36135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8"/>
            <p:cNvSpPr/>
            <p:nvPr/>
          </p:nvSpPr>
          <p:spPr>
            <a:xfrm>
              <a:off x="35259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8"/>
            <p:cNvSpPr/>
            <p:nvPr/>
          </p:nvSpPr>
          <p:spPr>
            <a:xfrm>
              <a:off x="34382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8"/>
            <p:cNvSpPr/>
            <p:nvPr/>
          </p:nvSpPr>
          <p:spPr>
            <a:xfrm>
              <a:off x="33506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8"/>
            <p:cNvSpPr/>
            <p:nvPr/>
          </p:nvSpPr>
          <p:spPr>
            <a:xfrm>
              <a:off x="326295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8"/>
            <p:cNvSpPr/>
            <p:nvPr/>
          </p:nvSpPr>
          <p:spPr>
            <a:xfrm>
              <a:off x="3175300" y="23015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8"/>
            <p:cNvSpPr/>
            <p:nvPr/>
          </p:nvSpPr>
          <p:spPr>
            <a:xfrm>
              <a:off x="36135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8"/>
            <p:cNvSpPr/>
            <p:nvPr/>
          </p:nvSpPr>
          <p:spPr>
            <a:xfrm>
              <a:off x="35259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8"/>
            <p:cNvSpPr/>
            <p:nvPr/>
          </p:nvSpPr>
          <p:spPr>
            <a:xfrm>
              <a:off x="34382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11" y="526"/>
                    <a:pt x="527" y="410"/>
                    <a:pt x="527" y="268"/>
                  </a:cubicBezTo>
                  <a:cubicBezTo>
                    <a:pt x="527" y="116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8"/>
            <p:cNvSpPr/>
            <p:nvPr/>
          </p:nvSpPr>
          <p:spPr>
            <a:xfrm>
              <a:off x="33506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8"/>
            <p:cNvSpPr/>
            <p:nvPr/>
          </p:nvSpPr>
          <p:spPr>
            <a:xfrm>
              <a:off x="326295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8"/>
            <p:cNvSpPr/>
            <p:nvPr/>
          </p:nvSpPr>
          <p:spPr>
            <a:xfrm>
              <a:off x="3175300" y="22123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16"/>
                    <a:pt x="0" y="268"/>
                  </a:cubicBezTo>
                  <a:cubicBezTo>
                    <a:pt x="0" y="410"/>
                    <a:pt x="116" y="526"/>
                    <a:pt x="259" y="526"/>
                  </a:cubicBezTo>
                  <a:cubicBezTo>
                    <a:pt x="402" y="526"/>
                    <a:pt x="527" y="410"/>
                    <a:pt x="527" y="268"/>
                  </a:cubicBezTo>
                  <a:cubicBezTo>
                    <a:pt x="527" y="116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8"/>
            <p:cNvSpPr/>
            <p:nvPr/>
          </p:nvSpPr>
          <p:spPr>
            <a:xfrm>
              <a:off x="36135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8"/>
            <p:cNvSpPr/>
            <p:nvPr/>
          </p:nvSpPr>
          <p:spPr>
            <a:xfrm>
              <a:off x="35259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8"/>
            <p:cNvSpPr/>
            <p:nvPr/>
          </p:nvSpPr>
          <p:spPr>
            <a:xfrm>
              <a:off x="34382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11" y="527"/>
                    <a:pt x="527" y="402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8"/>
            <p:cNvSpPr/>
            <p:nvPr/>
          </p:nvSpPr>
          <p:spPr>
            <a:xfrm>
              <a:off x="33506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8"/>
            <p:cNvSpPr/>
            <p:nvPr/>
          </p:nvSpPr>
          <p:spPr>
            <a:xfrm>
              <a:off x="326295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8"/>
            <p:cNvSpPr/>
            <p:nvPr/>
          </p:nvSpPr>
          <p:spPr>
            <a:xfrm>
              <a:off x="3175300" y="21231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02"/>
                    <a:pt x="116" y="527"/>
                    <a:pt x="259" y="527"/>
                  </a:cubicBezTo>
                  <a:cubicBezTo>
                    <a:pt x="402" y="527"/>
                    <a:pt x="527" y="402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8"/>
            <p:cNvSpPr/>
            <p:nvPr/>
          </p:nvSpPr>
          <p:spPr>
            <a:xfrm>
              <a:off x="36135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8"/>
            <p:cNvSpPr/>
            <p:nvPr/>
          </p:nvSpPr>
          <p:spPr>
            <a:xfrm>
              <a:off x="35259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8"/>
            <p:cNvSpPr/>
            <p:nvPr/>
          </p:nvSpPr>
          <p:spPr>
            <a:xfrm>
              <a:off x="34382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8"/>
            <p:cNvSpPr/>
            <p:nvPr/>
          </p:nvSpPr>
          <p:spPr>
            <a:xfrm>
              <a:off x="33506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8"/>
            <p:cNvSpPr/>
            <p:nvPr/>
          </p:nvSpPr>
          <p:spPr>
            <a:xfrm>
              <a:off x="326295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8"/>
            <p:cNvSpPr/>
            <p:nvPr/>
          </p:nvSpPr>
          <p:spPr>
            <a:xfrm>
              <a:off x="3175300" y="203370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8"/>
            <p:cNvSpPr/>
            <p:nvPr/>
          </p:nvSpPr>
          <p:spPr>
            <a:xfrm>
              <a:off x="36135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8"/>
            <p:cNvSpPr/>
            <p:nvPr/>
          </p:nvSpPr>
          <p:spPr>
            <a:xfrm>
              <a:off x="35259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8"/>
            <p:cNvSpPr/>
            <p:nvPr/>
          </p:nvSpPr>
          <p:spPr>
            <a:xfrm>
              <a:off x="34382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8"/>
            <p:cNvSpPr/>
            <p:nvPr/>
          </p:nvSpPr>
          <p:spPr>
            <a:xfrm>
              <a:off x="33506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8"/>
            <p:cNvSpPr/>
            <p:nvPr/>
          </p:nvSpPr>
          <p:spPr>
            <a:xfrm>
              <a:off x="326295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8"/>
            <p:cNvSpPr/>
            <p:nvPr/>
          </p:nvSpPr>
          <p:spPr>
            <a:xfrm>
              <a:off x="3175300" y="194447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8"/>
            <p:cNvSpPr/>
            <p:nvPr/>
          </p:nvSpPr>
          <p:spPr>
            <a:xfrm>
              <a:off x="36135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8"/>
            <p:cNvSpPr/>
            <p:nvPr/>
          </p:nvSpPr>
          <p:spPr>
            <a:xfrm>
              <a:off x="35259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8"/>
            <p:cNvSpPr/>
            <p:nvPr/>
          </p:nvSpPr>
          <p:spPr>
            <a:xfrm>
              <a:off x="34382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59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8"/>
            <p:cNvSpPr/>
            <p:nvPr/>
          </p:nvSpPr>
          <p:spPr>
            <a:xfrm>
              <a:off x="33506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8"/>
            <p:cNvSpPr/>
            <p:nvPr/>
          </p:nvSpPr>
          <p:spPr>
            <a:xfrm>
              <a:off x="326295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8"/>
            <p:cNvSpPr/>
            <p:nvPr/>
          </p:nvSpPr>
          <p:spPr>
            <a:xfrm>
              <a:off x="3175300" y="1855275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1"/>
                  </a:moveTo>
                  <a:cubicBezTo>
                    <a:pt x="116" y="1"/>
                    <a:pt x="0" y="117"/>
                    <a:pt x="0" y="259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59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8"/>
            <p:cNvSpPr/>
            <p:nvPr/>
          </p:nvSpPr>
          <p:spPr>
            <a:xfrm>
              <a:off x="36135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8"/>
            <p:cNvSpPr/>
            <p:nvPr/>
          </p:nvSpPr>
          <p:spPr>
            <a:xfrm>
              <a:off x="35259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8"/>
            <p:cNvSpPr/>
            <p:nvPr/>
          </p:nvSpPr>
          <p:spPr>
            <a:xfrm>
              <a:off x="34382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25"/>
                    <a:pt x="411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8"/>
            <p:cNvSpPr/>
            <p:nvPr/>
          </p:nvSpPr>
          <p:spPr>
            <a:xfrm>
              <a:off x="33506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8"/>
            <p:cNvSpPr/>
            <p:nvPr/>
          </p:nvSpPr>
          <p:spPr>
            <a:xfrm>
              <a:off x="326295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8"/>
            <p:cNvSpPr/>
            <p:nvPr/>
          </p:nvSpPr>
          <p:spPr>
            <a:xfrm>
              <a:off x="3175300" y="1765850"/>
              <a:ext cx="13175" cy="13175"/>
            </a:xfrm>
            <a:custGeom>
              <a:rect b="b" l="l" r="r" t="t"/>
              <a:pathLst>
                <a:path extrusionOk="0" h="527" w="527">
                  <a:moveTo>
                    <a:pt x="259" y="0"/>
                  </a:moveTo>
                  <a:cubicBezTo>
                    <a:pt x="116" y="0"/>
                    <a:pt x="0" y="125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25"/>
                    <a:pt x="402" y="0"/>
                    <a:pt x="2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8"/>
            <p:cNvSpPr/>
            <p:nvPr/>
          </p:nvSpPr>
          <p:spPr>
            <a:xfrm>
              <a:off x="36135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35259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34382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11" y="527"/>
                    <a:pt x="527" y="411"/>
                    <a:pt x="527" y="268"/>
                  </a:cubicBezTo>
                  <a:cubicBezTo>
                    <a:pt x="527" y="117"/>
                    <a:pt x="411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33506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326295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8"/>
            <p:cNvSpPr/>
            <p:nvPr/>
          </p:nvSpPr>
          <p:spPr>
            <a:xfrm>
              <a:off x="3175300" y="1676625"/>
              <a:ext cx="13175" cy="13200"/>
            </a:xfrm>
            <a:custGeom>
              <a:rect b="b" l="l" r="r" t="t"/>
              <a:pathLst>
                <a:path extrusionOk="0" h="528" w="527">
                  <a:moveTo>
                    <a:pt x="259" y="1"/>
                  </a:moveTo>
                  <a:cubicBezTo>
                    <a:pt x="116" y="1"/>
                    <a:pt x="0" y="117"/>
                    <a:pt x="0" y="268"/>
                  </a:cubicBezTo>
                  <a:cubicBezTo>
                    <a:pt x="0" y="411"/>
                    <a:pt x="116" y="527"/>
                    <a:pt x="259" y="527"/>
                  </a:cubicBezTo>
                  <a:cubicBezTo>
                    <a:pt x="402" y="527"/>
                    <a:pt x="527" y="411"/>
                    <a:pt x="527" y="268"/>
                  </a:cubicBezTo>
                  <a:cubicBezTo>
                    <a:pt x="527" y="117"/>
                    <a:pt x="402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5" name="Google Shape;555;p9"/>
          <p:cNvGrpSpPr/>
          <p:nvPr/>
        </p:nvGrpSpPr>
        <p:grpSpPr>
          <a:xfrm>
            <a:off x="75" y="-413375"/>
            <a:ext cx="9144000" cy="5715000"/>
            <a:chOff x="75" y="-413375"/>
            <a:chExt cx="9144000" cy="5715000"/>
          </a:xfrm>
        </p:grpSpPr>
        <p:grpSp>
          <p:nvGrpSpPr>
            <p:cNvPr id="556" name="Google Shape;556;p9"/>
            <p:cNvGrpSpPr/>
            <p:nvPr/>
          </p:nvGrpSpPr>
          <p:grpSpPr>
            <a:xfrm>
              <a:off x="718600" y="-413375"/>
              <a:ext cx="7712175" cy="5715000"/>
              <a:chOff x="718600" y="-413375"/>
              <a:chExt cx="7712175" cy="5715000"/>
            </a:xfrm>
          </p:grpSpPr>
          <p:cxnSp>
            <p:nvCxnSpPr>
              <p:cNvPr id="557" name="Google Shape;557;p9"/>
              <p:cNvCxnSpPr/>
              <p:nvPr/>
            </p:nvCxnSpPr>
            <p:spPr>
              <a:xfrm>
                <a:off x="718600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8" name="Google Shape;558;p9"/>
              <p:cNvCxnSpPr/>
              <p:nvPr/>
            </p:nvCxnSpPr>
            <p:spPr>
              <a:xfrm>
                <a:off x="1682622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59" name="Google Shape;559;p9"/>
              <p:cNvCxnSpPr/>
              <p:nvPr/>
            </p:nvCxnSpPr>
            <p:spPr>
              <a:xfrm>
                <a:off x="2646644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0" name="Google Shape;560;p9"/>
              <p:cNvCxnSpPr/>
              <p:nvPr/>
            </p:nvCxnSpPr>
            <p:spPr>
              <a:xfrm>
                <a:off x="3610666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1" name="Google Shape;561;p9"/>
              <p:cNvCxnSpPr/>
              <p:nvPr/>
            </p:nvCxnSpPr>
            <p:spPr>
              <a:xfrm>
                <a:off x="4574688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2" name="Google Shape;562;p9"/>
              <p:cNvCxnSpPr/>
              <p:nvPr/>
            </p:nvCxnSpPr>
            <p:spPr>
              <a:xfrm>
                <a:off x="5538709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3" name="Google Shape;563;p9"/>
              <p:cNvCxnSpPr/>
              <p:nvPr/>
            </p:nvCxnSpPr>
            <p:spPr>
              <a:xfrm>
                <a:off x="6502731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4" name="Google Shape;564;p9"/>
              <p:cNvCxnSpPr/>
              <p:nvPr/>
            </p:nvCxnSpPr>
            <p:spPr>
              <a:xfrm>
                <a:off x="7466753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565" name="Google Shape;565;p9"/>
              <p:cNvCxnSpPr/>
              <p:nvPr/>
            </p:nvCxnSpPr>
            <p:spPr>
              <a:xfrm>
                <a:off x="8430775" y="-413375"/>
                <a:ext cx="0" cy="57150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pic>
          <p:nvPicPr>
            <p:cNvPr id="566" name="Google Shape;566;p9"/>
            <p:cNvPicPr preferRelativeResize="0"/>
            <p:nvPr/>
          </p:nvPicPr>
          <p:blipFill>
            <a:blip r:embed="rId2">
              <a:alphaModFix amt="66000"/>
            </a:blip>
            <a:stretch>
              <a:fillRect/>
            </a:stretch>
          </p:blipFill>
          <p:spPr>
            <a:xfrm>
              <a:off x="75" y="0"/>
              <a:ext cx="9144000" cy="51435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7" name="Google Shape;56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8" name="Google Shape;56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69" name="Google Shape;569;p9"/>
          <p:cNvGrpSpPr/>
          <p:nvPr/>
        </p:nvGrpSpPr>
        <p:grpSpPr>
          <a:xfrm>
            <a:off x="-402410" y="1151381"/>
            <a:ext cx="9778640" cy="4667712"/>
            <a:chOff x="-402410" y="1151381"/>
            <a:chExt cx="9778640" cy="4667712"/>
          </a:xfrm>
        </p:grpSpPr>
        <p:grpSp>
          <p:nvGrpSpPr>
            <p:cNvPr id="570" name="Google Shape;570;p9"/>
            <p:cNvGrpSpPr/>
            <p:nvPr/>
          </p:nvGrpSpPr>
          <p:grpSpPr>
            <a:xfrm>
              <a:off x="-402410" y="1151381"/>
              <a:ext cx="945465" cy="1336437"/>
              <a:chOff x="3175300" y="1676625"/>
              <a:chExt cx="451425" cy="638100"/>
            </a:xfrm>
          </p:grpSpPr>
          <p:sp>
            <p:nvSpPr>
              <p:cNvPr id="571" name="Google Shape;571;p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2" name="Google Shape;572;p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3" name="Google Shape;573;p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4" name="Google Shape;574;p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19" name="Google Shape;619;p9"/>
            <p:cNvGrpSpPr/>
            <p:nvPr/>
          </p:nvGrpSpPr>
          <p:grpSpPr>
            <a:xfrm>
              <a:off x="8430765" y="4482656"/>
              <a:ext cx="945465" cy="1336437"/>
              <a:chOff x="3175300" y="1676625"/>
              <a:chExt cx="451425" cy="638100"/>
            </a:xfrm>
          </p:grpSpPr>
          <p:sp>
            <p:nvSpPr>
              <p:cNvPr id="620" name="Google Shape;620;p9"/>
              <p:cNvSpPr/>
              <p:nvPr/>
            </p:nvSpPr>
            <p:spPr>
              <a:xfrm>
                <a:off x="36135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9"/>
              <p:cNvSpPr/>
              <p:nvPr/>
            </p:nvSpPr>
            <p:spPr>
              <a:xfrm>
                <a:off x="35259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9"/>
              <p:cNvSpPr/>
              <p:nvPr/>
            </p:nvSpPr>
            <p:spPr>
              <a:xfrm>
                <a:off x="34382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9"/>
              <p:cNvSpPr/>
              <p:nvPr/>
            </p:nvSpPr>
            <p:spPr>
              <a:xfrm>
                <a:off x="33506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9"/>
              <p:cNvSpPr/>
              <p:nvPr/>
            </p:nvSpPr>
            <p:spPr>
              <a:xfrm>
                <a:off x="326295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9"/>
              <p:cNvSpPr/>
              <p:nvPr/>
            </p:nvSpPr>
            <p:spPr>
              <a:xfrm>
                <a:off x="3175300" y="23015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9"/>
              <p:cNvSpPr/>
              <p:nvPr/>
            </p:nvSpPr>
            <p:spPr>
              <a:xfrm>
                <a:off x="36135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9"/>
              <p:cNvSpPr/>
              <p:nvPr/>
            </p:nvSpPr>
            <p:spPr>
              <a:xfrm>
                <a:off x="35259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9"/>
              <p:cNvSpPr/>
              <p:nvPr/>
            </p:nvSpPr>
            <p:spPr>
              <a:xfrm>
                <a:off x="34382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11" y="526"/>
                      <a:pt x="527" y="410"/>
                      <a:pt x="527" y="268"/>
                    </a:cubicBezTo>
                    <a:cubicBezTo>
                      <a:pt x="527" y="116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9"/>
              <p:cNvSpPr/>
              <p:nvPr/>
            </p:nvSpPr>
            <p:spPr>
              <a:xfrm>
                <a:off x="33506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9"/>
              <p:cNvSpPr/>
              <p:nvPr/>
            </p:nvSpPr>
            <p:spPr>
              <a:xfrm>
                <a:off x="326295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9"/>
              <p:cNvSpPr/>
              <p:nvPr/>
            </p:nvSpPr>
            <p:spPr>
              <a:xfrm>
                <a:off x="3175300" y="22123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16"/>
                      <a:pt x="0" y="268"/>
                    </a:cubicBezTo>
                    <a:cubicBezTo>
                      <a:pt x="0" y="410"/>
                      <a:pt x="116" y="526"/>
                      <a:pt x="259" y="526"/>
                    </a:cubicBezTo>
                    <a:cubicBezTo>
                      <a:pt x="402" y="526"/>
                      <a:pt x="527" y="410"/>
                      <a:pt x="527" y="268"/>
                    </a:cubicBezTo>
                    <a:cubicBezTo>
                      <a:pt x="527" y="116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9"/>
              <p:cNvSpPr/>
              <p:nvPr/>
            </p:nvSpPr>
            <p:spPr>
              <a:xfrm>
                <a:off x="36135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9"/>
              <p:cNvSpPr/>
              <p:nvPr/>
            </p:nvSpPr>
            <p:spPr>
              <a:xfrm>
                <a:off x="35259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9"/>
              <p:cNvSpPr/>
              <p:nvPr/>
            </p:nvSpPr>
            <p:spPr>
              <a:xfrm>
                <a:off x="34382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11" y="527"/>
                      <a:pt x="527" y="402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9"/>
              <p:cNvSpPr/>
              <p:nvPr/>
            </p:nvSpPr>
            <p:spPr>
              <a:xfrm>
                <a:off x="33506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9"/>
              <p:cNvSpPr/>
              <p:nvPr/>
            </p:nvSpPr>
            <p:spPr>
              <a:xfrm>
                <a:off x="326295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3175300" y="21231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02"/>
                      <a:pt x="116" y="527"/>
                      <a:pt x="259" y="527"/>
                    </a:cubicBezTo>
                    <a:cubicBezTo>
                      <a:pt x="402" y="527"/>
                      <a:pt x="527" y="402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36135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35259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34382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33506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26295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3175300" y="203370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36135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5259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34382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33506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326295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3175300" y="194447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36135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35259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34382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59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33506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326295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3175300" y="1855275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1"/>
                    </a:moveTo>
                    <a:cubicBezTo>
                      <a:pt x="116" y="1"/>
                      <a:pt x="0" y="117"/>
                      <a:pt x="0" y="259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59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36135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35259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4382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25"/>
                      <a:pt x="411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33506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326295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3175300" y="1765850"/>
                <a:ext cx="13175" cy="13175"/>
              </a:xfrm>
              <a:custGeom>
                <a:rect b="b" l="l" r="r" t="t"/>
                <a:pathLst>
                  <a:path extrusionOk="0" h="527" w="527">
                    <a:moveTo>
                      <a:pt x="259" y="0"/>
                    </a:moveTo>
                    <a:cubicBezTo>
                      <a:pt x="116" y="0"/>
                      <a:pt x="0" y="125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25"/>
                      <a:pt x="4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36135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35259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34382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11" y="527"/>
                      <a:pt x="527" y="411"/>
                      <a:pt x="527" y="268"/>
                    </a:cubicBezTo>
                    <a:cubicBezTo>
                      <a:pt x="527" y="117"/>
                      <a:pt x="411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33506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326295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3175300" y="1676625"/>
                <a:ext cx="13175" cy="13200"/>
              </a:xfrm>
              <a:custGeom>
                <a:rect b="b" l="l" r="r" t="t"/>
                <a:pathLst>
                  <a:path extrusionOk="0" h="528" w="527">
                    <a:moveTo>
                      <a:pt x="259" y="1"/>
                    </a:moveTo>
                    <a:cubicBezTo>
                      <a:pt x="116" y="1"/>
                      <a:pt x="0" y="117"/>
                      <a:pt x="0" y="268"/>
                    </a:cubicBezTo>
                    <a:cubicBezTo>
                      <a:pt x="0" y="411"/>
                      <a:pt x="116" y="527"/>
                      <a:pt x="259" y="527"/>
                    </a:cubicBezTo>
                    <a:cubicBezTo>
                      <a:pt x="402" y="527"/>
                      <a:pt x="527" y="411"/>
                      <a:pt x="527" y="268"/>
                    </a:cubicBezTo>
                    <a:cubicBezTo>
                      <a:pt x="527" y="117"/>
                      <a:pt x="402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8" name="Google Shape;668;p9"/>
          <p:cNvGrpSpPr/>
          <p:nvPr/>
        </p:nvGrpSpPr>
        <p:grpSpPr>
          <a:xfrm>
            <a:off x="-1620975" y="-1528442"/>
            <a:ext cx="13096226" cy="9441230"/>
            <a:chOff x="-1620975" y="-1528442"/>
            <a:chExt cx="13096226" cy="9441230"/>
          </a:xfrm>
        </p:grpSpPr>
        <p:pic>
          <p:nvPicPr>
            <p:cNvPr id="669" name="Google Shape;669;p9"/>
            <p:cNvPicPr preferRelativeResize="0"/>
            <p:nvPr/>
          </p:nvPicPr>
          <p:blipFill rotWithShape="1">
            <a:blip r:embed="rId3">
              <a:alphaModFix amt="90000"/>
            </a:blip>
            <a:srcRect b="0" l="0" r="0" t="0"/>
            <a:stretch/>
          </p:blipFill>
          <p:spPr>
            <a:xfrm>
              <a:off x="6331750" y="2769288"/>
              <a:ext cx="5143501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0" name="Google Shape;670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620975" y="3687900"/>
              <a:ext cx="2849075" cy="2849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71" name="Google Shape;671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9792640">
              <a:off x="7362163" y="-1147480"/>
              <a:ext cx="3082669" cy="301493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72" name="Google Shape;672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684051">
            <a:off x="-2170285" y="-507811"/>
            <a:ext cx="6257545" cy="10510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Trispace"/>
              <a:buNone/>
              <a:defRPr sz="2800">
                <a:solidFill>
                  <a:schemeClr val="dk1"/>
                </a:solidFill>
                <a:latin typeface="Trispace"/>
                <a:ea typeface="Trispace"/>
                <a:cs typeface="Trispace"/>
                <a:sym typeface="Trispac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●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○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ven Pro"/>
              <a:buChar char="■"/>
              <a:defRPr sz="12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yandex/geo-reviews-dataset-2023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24"/>
          <p:cNvSpPr txBox="1"/>
          <p:nvPr>
            <p:ph type="ctrTitle"/>
          </p:nvPr>
        </p:nvSpPr>
        <p:spPr>
          <a:xfrm>
            <a:off x="1075000" y="1403200"/>
            <a:ext cx="6775800" cy="15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Создание нейронной сети для генерации текстовых отзывов о различных местах на основе входных параметров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4" name="Google Shape;1904;p24"/>
          <p:cNvSpPr txBox="1"/>
          <p:nvPr>
            <p:ph idx="1" type="subTitle"/>
          </p:nvPr>
        </p:nvSpPr>
        <p:spPr>
          <a:xfrm>
            <a:off x="1851000" y="2984713"/>
            <a:ext cx="544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Учебный проект 3-г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о </a:t>
            </a:r>
            <a:r>
              <a:rPr lang="en" sz="1100">
                <a:latin typeface="Montserrat"/>
                <a:ea typeface="Montserrat"/>
                <a:cs typeface="Montserrat"/>
                <a:sym typeface="Montserrat"/>
              </a:rPr>
              <a:t>семестра</a:t>
            </a:r>
            <a:endParaRPr sz="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1" name="Shape 2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" name="Google Shape;2032;p33"/>
          <p:cNvSpPr txBox="1"/>
          <p:nvPr>
            <p:ph type="ctrTitle"/>
          </p:nvPr>
        </p:nvSpPr>
        <p:spPr>
          <a:xfrm>
            <a:off x="1300300" y="277100"/>
            <a:ext cx="6295500" cy="70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Основные особенности модели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3" name="Google Shape;2033;p33"/>
          <p:cNvSpPr txBox="1"/>
          <p:nvPr/>
        </p:nvSpPr>
        <p:spPr>
          <a:xfrm>
            <a:off x="909300" y="1238050"/>
            <a:ext cx="3424200" cy="3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Высокая емкость модели: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ontserrat"/>
              <a:buChar char="●"/>
            </a:pP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обладает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2 миллиардами параметров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что обеспечивает высокую выразительность и способность работать с разнообразными задачами.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73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Montserrat"/>
              <a:buChar char="●"/>
            </a:pP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Контекстное окно 2048 токенов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позволяет учитывать длительные зависимости в тексте, что критически важно для задач, связанных с генерацией отзывов и анализа длинных текстов.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Современные улучшения архитектуры</a:t>
            </a: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RoPE (Rotary Positional Embeddings):</a:t>
            </a:r>
            <a:endParaRPr b="1"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Montserrat"/>
              <a:buChar char="●"/>
            </a:pPr>
            <a:r>
              <a:rPr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Позволяют эффективно учитывать позиционную информацию токенов, улучшая понимание порядка слов и контекста.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GeGLU активации:</a:t>
            </a:r>
            <a:endParaRPr b="1"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Montserrat"/>
              <a:buChar char="●"/>
            </a:pPr>
            <a:r>
              <a:rPr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Современный подход к активациям, повышающий стабильность и эффективность обучения по сравнению с традиционными методами.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RMSNorm нормализация:</a:t>
            </a:r>
            <a:endParaRPr b="1"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Montserrat"/>
              <a:buChar char="●"/>
            </a:pPr>
            <a:r>
              <a:rPr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Ускоряет процесс обучения, улучшает качество сходимости модели и делает её более устойчивой.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Multi-Query Attention и Grouped-Query Attention (GQA):</a:t>
            </a:r>
            <a:endParaRPr b="1"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Montserrat"/>
              <a:buChar char="●"/>
            </a:pPr>
            <a:r>
              <a:rPr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Обеспечивают значительное ускорение инференса за счет оптимизации вычислений внимания.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Чередование локального и глобального внимания:</a:t>
            </a:r>
            <a:endParaRPr b="1"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66700" lvl="0" marL="45720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600"/>
              <a:buFont typeface="Montserrat"/>
              <a:buChar char="●"/>
            </a:pPr>
            <a:r>
              <a:rPr lang="en" sz="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Улучшает обработку длинных текстов, эффективно сочетая детальное локальное внимание с широким глобальным охватом.</a:t>
            </a:r>
            <a:endParaRPr sz="6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700">
              <a:solidFill>
                <a:schemeClr val="lt1"/>
              </a:solidFill>
            </a:endParaRPr>
          </a:p>
        </p:txBody>
      </p:sp>
      <p:sp>
        <p:nvSpPr>
          <p:cNvPr id="2034" name="Google Shape;2034;p33"/>
          <p:cNvSpPr txBox="1"/>
          <p:nvPr/>
        </p:nvSpPr>
        <p:spPr>
          <a:xfrm>
            <a:off x="4563125" y="1238050"/>
            <a:ext cx="3424200" cy="335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Обучение на большом объеме данных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обучена на 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 триллионах токенов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включающих тексты, программный код и научные статьи. Это обеспечивает широкий кругозор модели и возможность работы с техническими и научными текстами.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Знаниевая дистилляция (Knowledge Distillation)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Использует знания от старших моделей, таких как 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Gemini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для повышения качества работы. Этот подход позволяет улучшить производительность при меньших вычислительных затратах.</a:t>
            </a: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 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Превосходство на тестах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показывает высокие результаты на ключевых тестах, таких как: 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MMLU, GSM8K, ARC</a:t>
            </a:r>
            <a:endParaRPr b="1" sz="7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Высокая эффективность и адаптивность</a:t>
            </a:r>
            <a:endParaRPr b="1"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Благодаря сочетанию улучшений архитектуры и методов обучения, модель превосходит аналоги в точности и скорости работы. Возможность адаптации под различные приложения, от генерации текстов до анализа научных статей.</a:t>
            </a:r>
            <a:endParaRPr sz="7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8" name="Shape 2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Подбор гиперпараметров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0" name="Google Shape;2040;p34"/>
          <p:cNvSpPr txBox="1"/>
          <p:nvPr>
            <p:ph idx="1" type="body"/>
          </p:nvPr>
        </p:nvSpPr>
        <p:spPr>
          <a:xfrm>
            <a:off x="5518975" y="1156525"/>
            <a:ext cx="2906700" cy="38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На графике представлено обучение модели на небольшой выборке данных.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Гиперпараметры: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Количество эпох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Скорость обучения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0.0005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Планировщик скорости обучения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Косинусный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Размер батча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LoRA ранг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Длина текста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128 токенов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Самые лучшие результаты на графике белого цвета: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Потери на валидационных данных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1.860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41" name="Google Shape;204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25" y="1501750"/>
            <a:ext cx="5265249" cy="29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5" name="Shape 2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" name="Google Shape;2046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Обучение модели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47" name="Google Shape;2047;p35"/>
          <p:cNvSpPr txBox="1"/>
          <p:nvPr>
            <p:ph idx="1" type="body"/>
          </p:nvPr>
        </p:nvSpPr>
        <p:spPr>
          <a:xfrm>
            <a:off x="5564525" y="1235925"/>
            <a:ext cx="3150000" cy="353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На графике показано обучение модели на всех данных. Модель обучалась на GPU NVIDIA A100 80Gb в течении 7.5 часов.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Гиперпараметры: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Количество эпох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Скорость обучения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0.0005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Планировщик скорости обучения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Косинусный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Размер батча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LoRA ранг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16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Длина текста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256 токенов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Результы: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➔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Потери на валидационных данных - </a:t>
            </a:r>
            <a:r>
              <a:rPr lang="en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1.9087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48" name="Google Shape;204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475" y="1525175"/>
            <a:ext cx="5275377" cy="2801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2" name="Shape 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" name="Google Shape;2053;p36"/>
          <p:cNvSpPr txBox="1"/>
          <p:nvPr>
            <p:ph type="title"/>
          </p:nvPr>
        </p:nvSpPr>
        <p:spPr>
          <a:xfrm>
            <a:off x="4321525" y="328800"/>
            <a:ext cx="3992100" cy="109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Web приложение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54" name="Google Shape;2054;p36"/>
          <p:cNvSpPr txBox="1"/>
          <p:nvPr>
            <p:ph idx="1" type="subTitle"/>
          </p:nvPr>
        </p:nvSpPr>
        <p:spPr>
          <a:xfrm>
            <a:off x="4438125" y="1569513"/>
            <a:ext cx="3342000" cy="257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Приложение реализует интерфейс работы с обученной моделью ИИ: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SzPts val="1200"/>
              <a:buFont typeface="Montserrat Ligh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Приложение принимает на вход параметры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Приложение в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ыводит на экран сгенерированный отзыв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Представлен пример работы приложения с одним и тем же заведением, но, при этом, с разным рейтингом.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55" name="Google Shape;205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16398">
            <a:off x="3209844" y="4097639"/>
            <a:ext cx="6579164" cy="1105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6" name="Google Shape;2056;p36"/>
          <p:cNvPicPr preferRelativeResize="0"/>
          <p:nvPr/>
        </p:nvPicPr>
        <p:blipFill rotWithShape="1">
          <a:blip r:embed="rId4">
            <a:alphaModFix/>
          </a:blip>
          <a:srcRect b="21327" l="0" r="0" t="0"/>
          <a:stretch/>
        </p:blipFill>
        <p:spPr>
          <a:xfrm>
            <a:off x="913275" y="349975"/>
            <a:ext cx="2815574" cy="222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7" name="Google Shape;2057;p36"/>
          <p:cNvPicPr preferRelativeResize="0"/>
          <p:nvPr/>
        </p:nvPicPr>
        <p:blipFill rotWithShape="1">
          <a:blip r:embed="rId5">
            <a:alphaModFix/>
          </a:blip>
          <a:srcRect b="19133" l="0" r="0" t="0"/>
          <a:stretch/>
        </p:blipFill>
        <p:spPr>
          <a:xfrm>
            <a:off x="921588" y="2708700"/>
            <a:ext cx="2798949" cy="227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Google Shape;2062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Ограничения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63" name="Google Shape;2063;p37"/>
          <p:cNvSpPr txBox="1"/>
          <p:nvPr>
            <p:ph idx="1" type="body"/>
          </p:nvPr>
        </p:nvSpPr>
        <p:spPr>
          <a:xfrm>
            <a:off x="1459950" y="1215750"/>
            <a:ext cx="6224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Обученная модель может иногда генерировать недостаточно качественные отрицательные отзывы. Это может быть связано с тем, что в обучающей выборке 86% положительных отзывов.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Модель может иногда не грамотно формулировать мысль. Это может быть связано с тем, что модель Gemma обучалась в основном на англоязычных текстах.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При генерации длинного отзыва модель может потерять мысль. Контекстное окно достаточно большое, поэтому это скорее всего связано с тем, что модель не дообучена.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Для полноценного дообучения модели на всех данных требуется мощная GPU уровня NVIDIA A100 80GB хотя бы часов на 20, а с подбором гиперпараметров на 30 часов.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7" name="Shape 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" name="Google Shape;2068;p38"/>
          <p:cNvSpPr txBox="1"/>
          <p:nvPr>
            <p:ph type="ctrTitle"/>
          </p:nvPr>
        </p:nvSpPr>
        <p:spPr>
          <a:xfrm>
            <a:off x="1623750" y="868200"/>
            <a:ext cx="5828700" cy="152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Спасибо за внимание!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8" name="Shape 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Кратко о проекте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0" name="Google Shape;1910;p25"/>
          <p:cNvSpPr txBox="1"/>
          <p:nvPr>
            <p:ph idx="1" type="subTitle"/>
          </p:nvPr>
        </p:nvSpPr>
        <p:spPr>
          <a:xfrm>
            <a:off x="755875" y="1422325"/>
            <a:ext cx="2430600" cy="11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Домченко Максим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Бакланов Иван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Липатов Сергей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Полозов Артем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Якунин Александр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Мальцев Александр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25"/>
          <p:cNvSpPr txBox="1"/>
          <p:nvPr>
            <p:ph idx="7" type="subTitle"/>
          </p:nvPr>
        </p:nvSpPr>
        <p:spPr>
          <a:xfrm>
            <a:off x="755875" y="838150"/>
            <a:ext cx="26277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Montserrat"/>
                <a:ea typeface="Montserrat"/>
                <a:cs typeface="Montserrat"/>
                <a:sym typeface="Montserrat"/>
              </a:rPr>
              <a:t>Состав команды</a:t>
            </a:r>
            <a:endParaRPr b="1"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2" name="Google Shape;1912;p25"/>
          <p:cNvSpPr txBox="1"/>
          <p:nvPr>
            <p:ph idx="1" type="subTitle"/>
          </p:nvPr>
        </p:nvSpPr>
        <p:spPr>
          <a:xfrm>
            <a:off x="4047800" y="1315300"/>
            <a:ext cx="4342200" cy="163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Автоматизация генерации текстов: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Создание модели для генерации текстовых отзывов о местах на основе входных параметров (категория, средний рейтинг, ключевые слова).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Повышение качества текстов для использования в бизнес-приложениях, таких как платформы отзывов и рекомендации.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Применение современных методов машинного обучения: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Использование модели </a:t>
            </a: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Gemma-2-2b, построенной</a:t>
            </a: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 на базе архитектуры трансформер-декодер.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Дообучение модели с использованием подхода Low-Rank Adaptation (LoRA).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Анализ и обработка данных: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Исследование и обработка большого объема текстовых данных для обучения модели.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-279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Montserrat"/>
              <a:buChar char="●"/>
            </a:pPr>
            <a:r>
              <a:rPr lang="en" sz="800">
                <a:latin typeface="Montserrat"/>
                <a:ea typeface="Montserrat"/>
                <a:cs typeface="Montserrat"/>
                <a:sym typeface="Montserrat"/>
              </a:rPr>
              <a:t>Выявление закономерностей и особенностей данных (EDA).</a:t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3" name="Google Shape;1913;p25"/>
          <p:cNvSpPr txBox="1"/>
          <p:nvPr>
            <p:ph idx="7" type="subTitle"/>
          </p:nvPr>
        </p:nvSpPr>
        <p:spPr>
          <a:xfrm>
            <a:off x="4400625" y="838150"/>
            <a:ext cx="2627700" cy="65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Montserrat"/>
                <a:ea typeface="Montserrat"/>
                <a:cs typeface="Montserrat"/>
                <a:sym typeface="Montserrat"/>
              </a:rPr>
              <a:t>Цели</a:t>
            </a:r>
            <a:endParaRPr b="1"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4" name="Google Shape;1914;p25"/>
          <p:cNvSpPr txBox="1"/>
          <p:nvPr>
            <p:ph idx="7" type="subTitle"/>
          </p:nvPr>
        </p:nvSpPr>
        <p:spPr>
          <a:xfrm>
            <a:off x="755875" y="2402150"/>
            <a:ext cx="2627700" cy="49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Montserrat"/>
                <a:ea typeface="Montserrat"/>
                <a:cs typeface="Montserrat"/>
                <a:sym typeface="Montserrat"/>
              </a:rPr>
              <a:t>Результат</a:t>
            </a:r>
            <a:endParaRPr b="1"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5" name="Google Shape;1915;p25"/>
          <p:cNvSpPr txBox="1"/>
          <p:nvPr>
            <p:ph idx="1" type="subTitle"/>
          </p:nvPr>
        </p:nvSpPr>
        <p:spPr>
          <a:xfrm>
            <a:off x="564925" y="2782375"/>
            <a:ext cx="3217800" cy="11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b="1" lang="en" sz="800">
                <a:latin typeface="Montserrat"/>
                <a:ea typeface="Montserrat"/>
                <a:cs typeface="Montserrat"/>
                <a:sym typeface="Montserrat"/>
              </a:rPr>
              <a:t>Анализ данных</a:t>
            </a:r>
            <a:endParaRPr b="1"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Проведен анализ данных (EDA), включая распределение рейтингов и длин текстов. Выявлены ключевые особенности текстов, такие как тональность и частотность слов.</a:t>
            </a:r>
            <a:endParaRPr b="1"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800">
                <a:latin typeface="Montserrat"/>
                <a:ea typeface="Montserrat"/>
                <a:cs typeface="Montserrat"/>
                <a:sym typeface="Montserrat"/>
              </a:rPr>
              <a:t>Обучена</a:t>
            </a:r>
            <a:r>
              <a:rPr b="1" lang="en" sz="800">
                <a:latin typeface="Montserrat"/>
                <a:ea typeface="Montserrat"/>
                <a:cs typeface="Montserrat"/>
                <a:sym typeface="Montserrat"/>
              </a:rPr>
              <a:t> модель</a:t>
            </a:r>
            <a:endParaRPr b="1"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Дообучена модель Gemma-2-2b, которая может генерировать отзывы заданного содержания. Использован подход LoRA для уменьшения сложности обучения.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800">
                <a:latin typeface="Montserrat"/>
                <a:ea typeface="Montserrat"/>
                <a:cs typeface="Montserrat"/>
                <a:sym typeface="Montserrat"/>
              </a:rPr>
              <a:t>Качество модели</a:t>
            </a:r>
            <a:endParaRPr b="1" sz="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Модель показала хорошие результаты по качеству и согласованности текста. Генерируемые тексты адаптированы под специфические категории мест.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200"/>
              </a:spcBef>
              <a:spcAft>
                <a:spcPts val="200"/>
              </a:spcAft>
              <a:buNone/>
            </a:pPr>
            <a:r>
              <a:t/>
            </a:r>
            <a:endParaRPr sz="5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16" name="Google Shape;1916;p25"/>
          <p:cNvSpPr/>
          <p:nvPr/>
        </p:nvSpPr>
        <p:spPr>
          <a:xfrm>
            <a:off x="7955075" y="1332932"/>
            <a:ext cx="404400" cy="404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25"/>
          <p:cNvSpPr/>
          <p:nvPr/>
        </p:nvSpPr>
        <p:spPr>
          <a:xfrm>
            <a:off x="7597250" y="1173982"/>
            <a:ext cx="228000" cy="2280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Данные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3" name="Google Shape;1923;p26"/>
          <p:cNvSpPr txBox="1"/>
          <p:nvPr/>
        </p:nvSpPr>
        <p:spPr>
          <a:xfrm>
            <a:off x="1283350" y="1283350"/>
            <a:ext cx="68124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 работе использован открытый датасет отзывов об организациях, опубликованных на Яндекс Картах.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https://github.com/yandex/geo-reviews-dataset-2023</a:t>
            </a:r>
            <a:endParaRPr sz="12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датасета:</a:t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500 000 уникальных отзывов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Только отзывы на организации в России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Доступны на Яндекс Картах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Опубликованы с января по июль 2023 года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Датасет не содержит коротких односложных отзывов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●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Тексты очищены от персональных данных (номеров телефонов, адресов почты)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7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Основные этапы п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роекта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9" name="Google Shape;1929;p27"/>
          <p:cNvSpPr txBox="1"/>
          <p:nvPr>
            <p:ph idx="4294967295" type="subTitle"/>
          </p:nvPr>
        </p:nvSpPr>
        <p:spPr>
          <a:xfrm>
            <a:off x="1210275" y="1902650"/>
            <a:ext cx="28491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Сбор и анализ данных: Обработаны отзывы пользователей для формирования обучающей выборки.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0" name="Google Shape;1930;p27"/>
          <p:cNvSpPr txBox="1"/>
          <p:nvPr>
            <p:ph idx="4294967295" type="subTitle"/>
          </p:nvPr>
        </p:nvSpPr>
        <p:spPr>
          <a:xfrm>
            <a:off x="720000" y="1238425"/>
            <a:ext cx="27357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Э</a:t>
            </a: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тапы</a:t>
            </a:r>
            <a:endParaRPr sz="1000"/>
          </a:p>
        </p:txBody>
      </p:sp>
      <p:sp>
        <p:nvSpPr>
          <p:cNvPr id="1931" name="Google Shape;1931;p27"/>
          <p:cNvSpPr txBox="1"/>
          <p:nvPr>
            <p:ph idx="4294967295" type="title"/>
          </p:nvPr>
        </p:nvSpPr>
        <p:spPr>
          <a:xfrm>
            <a:off x="756875" y="1823275"/>
            <a:ext cx="483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2" name="Google Shape;1932;p27"/>
          <p:cNvSpPr txBox="1"/>
          <p:nvPr>
            <p:ph idx="4294967295" type="subTitle"/>
          </p:nvPr>
        </p:nvSpPr>
        <p:spPr>
          <a:xfrm>
            <a:off x="1210275" y="2630438"/>
            <a:ext cx="28185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Выбор модели: Использована модель на основе трансформера-декодера Gemma-2-2b и метод </a:t>
            </a: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Low-Rank Adaptation (LoRA)</a:t>
            </a: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3" name="Google Shape;1933;p27"/>
          <p:cNvSpPr txBox="1"/>
          <p:nvPr>
            <p:ph idx="4294967295" type="title"/>
          </p:nvPr>
        </p:nvSpPr>
        <p:spPr>
          <a:xfrm>
            <a:off x="756875" y="2588900"/>
            <a:ext cx="6309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4" name="Google Shape;1934;p27"/>
          <p:cNvSpPr txBox="1"/>
          <p:nvPr>
            <p:ph idx="4294967295" type="subTitle"/>
          </p:nvPr>
        </p:nvSpPr>
        <p:spPr>
          <a:xfrm>
            <a:off x="1191500" y="3371725"/>
            <a:ext cx="2818500" cy="3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Montserrat"/>
                <a:ea typeface="Montserrat"/>
                <a:cs typeface="Montserrat"/>
                <a:sym typeface="Montserrat"/>
              </a:rPr>
              <a:t>Дообучение: Подбор гиперпараметров обучение модели на малой выборке данных и обучение на всех данных.</a:t>
            </a:r>
            <a:endParaRPr sz="1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5" name="Google Shape;1935;p27"/>
          <p:cNvSpPr txBox="1"/>
          <p:nvPr>
            <p:ph idx="4294967295" type="title"/>
          </p:nvPr>
        </p:nvSpPr>
        <p:spPr>
          <a:xfrm>
            <a:off x="756875" y="3279175"/>
            <a:ext cx="704400" cy="4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21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36" name="Google Shape;19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1700" y="1161538"/>
            <a:ext cx="3473774" cy="114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7" name="Google Shape;193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69725" y="2189825"/>
            <a:ext cx="3473773" cy="1353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8" name="Google Shape;1938;p27"/>
          <p:cNvPicPr preferRelativeResize="0"/>
          <p:nvPr/>
        </p:nvPicPr>
        <p:blipFill rotWithShape="1">
          <a:blip r:embed="rId5">
            <a:alphaModFix/>
          </a:blip>
          <a:srcRect b="21327" l="0" r="0" t="0"/>
          <a:stretch/>
        </p:blipFill>
        <p:spPr>
          <a:xfrm>
            <a:off x="6328425" y="2588900"/>
            <a:ext cx="2675225" cy="222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3" name="Google Shape;194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86806">
            <a:off x="3258964" y="480613"/>
            <a:ext cx="6257543" cy="1051073"/>
          </a:xfrm>
          <a:prstGeom prst="rect">
            <a:avLst/>
          </a:prstGeom>
          <a:noFill/>
          <a:ln>
            <a:noFill/>
          </a:ln>
        </p:spPr>
      </p:pic>
      <p:sp>
        <p:nvSpPr>
          <p:cNvPr id="1944" name="Google Shape;1944;p28"/>
          <p:cNvSpPr/>
          <p:nvPr/>
        </p:nvSpPr>
        <p:spPr>
          <a:xfrm>
            <a:off x="2109550" y="1482300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5" name="Google Shape;1945;p28"/>
          <p:cNvSpPr txBox="1"/>
          <p:nvPr>
            <p:ph idx="2" type="title"/>
          </p:nvPr>
        </p:nvSpPr>
        <p:spPr>
          <a:xfrm>
            <a:off x="2533125" y="1384800"/>
            <a:ext cx="4276200" cy="326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EDA ноутбук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Добавлен ноутбук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1_eda.ipynb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, где проведен анализ данных, визуализация метрик и подготовка данных к обучению.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О</a:t>
            </a: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бучени</a:t>
            </a: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е</a:t>
            </a: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 на малой выборке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В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2_fine_tune_gemma-2-2b.ipynb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 реализовано обучение на небольшой выборке с подбором гиперпараметров.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Обучение на полном датасете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Ноутбук 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3_all_data_fine_tune.ipynb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 содержит дообучение модели на всех данных и сохранение финальной версии.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Сохранение модели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Обученная модель сохранена в репозитории Hugging Face Hub.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Makefile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Автоматизация задач обучения и разработки с основными командами через утилиту make.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b="1" lang="en" sz="700">
                <a:latin typeface="Montserrat"/>
                <a:ea typeface="Montserrat"/>
                <a:cs typeface="Montserrat"/>
                <a:sym typeface="Montserrat"/>
              </a:rPr>
              <a:t>Приложение</a:t>
            </a:r>
            <a:endParaRPr b="1" sz="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200"/>
              </a:spcAft>
              <a:buNone/>
            </a:pP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Добавлено приложение  </a:t>
            </a:r>
            <a:r>
              <a:rPr b="1" lang="en" sz="7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app/app.py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 на Streamlit для 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демонстрации</a:t>
            </a:r>
            <a:r>
              <a:rPr lang="en" sz="700">
                <a:latin typeface="Montserrat"/>
                <a:ea typeface="Montserrat"/>
                <a:cs typeface="Montserrat"/>
                <a:sym typeface="Montserrat"/>
              </a:rPr>
              <a:t> работы модели.</a:t>
            </a:r>
            <a:endParaRPr sz="7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6" name="Google Shape;1946;p28"/>
          <p:cNvSpPr/>
          <p:nvPr/>
        </p:nvSpPr>
        <p:spPr>
          <a:xfrm>
            <a:off x="2109550" y="2058586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28"/>
          <p:cNvSpPr/>
          <p:nvPr/>
        </p:nvSpPr>
        <p:spPr>
          <a:xfrm>
            <a:off x="2109550" y="2626416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28"/>
          <p:cNvSpPr/>
          <p:nvPr/>
        </p:nvSpPr>
        <p:spPr>
          <a:xfrm>
            <a:off x="2109550" y="3194279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28"/>
          <p:cNvSpPr/>
          <p:nvPr/>
        </p:nvSpPr>
        <p:spPr>
          <a:xfrm>
            <a:off x="2109550" y="3712098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0" name="Google Shape;1950;p28"/>
          <p:cNvSpPr txBox="1"/>
          <p:nvPr>
            <p:ph type="title"/>
          </p:nvPr>
        </p:nvSpPr>
        <p:spPr>
          <a:xfrm>
            <a:off x="1051650" y="507000"/>
            <a:ext cx="70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Montserrat"/>
                <a:ea typeface="Montserrat"/>
                <a:cs typeface="Montserrat"/>
                <a:sym typeface="Montserrat"/>
              </a:rPr>
              <a:t>Особенности реализации проекта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1" name="Google Shape;1951;p28"/>
          <p:cNvSpPr/>
          <p:nvPr/>
        </p:nvSpPr>
        <p:spPr>
          <a:xfrm>
            <a:off x="2109550" y="4265410"/>
            <a:ext cx="221400" cy="221400"/>
          </a:xfrm>
          <a:prstGeom prst="star4">
            <a:avLst>
              <a:gd fmla="val 12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Этапы разведочного анализа данных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7" name="Google Shape;1957;p29"/>
          <p:cNvSpPr txBox="1"/>
          <p:nvPr/>
        </p:nvSpPr>
        <p:spPr>
          <a:xfrm>
            <a:off x="2300200" y="1842725"/>
            <a:ext cx="13464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Загрузка данных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58" name="Google Shape;1958;p29"/>
          <p:cNvSpPr/>
          <p:nvPr/>
        </p:nvSpPr>
        <p:spPr>
          <a:xfrm>
            <a:off x="3847318" y="1787075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9" name="Google Shape;1959;p29"/>
          <p:cNvSpPr txBox="1"/>
          <p:nvPr/>
        </p:nvSpPr>
        <p:spPr>
          <a:xfrm flipH="1">
            <a:off x="5584750" y="1851125"/>
            <a:ext cx="2313900" cy="2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Создание Pandas DataFrame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60" name="Google Shape;1960;p29"/>
          <p:cNvSpPr/>
          <p:nvPr/>
        </p:nvSpPr>
        <p:spPr>
          <a:xfrm flipH="1">
            <a:off x="4973300" y="1787087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1" name="Google Shape;1961;p29"/>
          <p:cNvCxnSpPr>
            <a:stCxn id="1958" idx="6"/>
            <a:endCxn id="1960" idx="6"/>
          </p:cNvCxnSpPr>
          <p:nvPr/>
        </p:nvCxnSpPr>
        <p:spPr>
          <a:xfrm>
            <a:off x="4220518" y="1973675"/>
            <a:ext cx="7527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62" name="Google Shape;1962;p29"/>
          <p:cNvCxnSpPr>
            <a:stCxn id="1960" idx="5"/>
            <a:endCxn id="1963" idx="7"/>
          </p:cNvCxnSpPr>
          <p:nvPr/>
        </p:nvCxnSpPr>
        <p:spPr>
          <a:xfrm rot="5400000">
            <a:off x="4502504" y="1768883"/>
            <a:ext cx="188700" cy="8622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3" name="Google Shape;1963;p29"/>
          <p:cNvSpPr/>
          <p:nvPr/>
        </p:nvSpPr>
        <p:spPr>
          <a:xfrm>
            <a:off x="3847318" y="2239710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29"/>
          <p:cNvSpPr/>
          <p:nvPr/>
        </p:nvSpPr>
        <p:spPr>
          <a:xfrm flipH="1">
            <a:off x="4973300" y="2239722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5" name="Google Shape;1965;p29"/>
          <p:cNvCxnSpPr>
            <a:stCxn id="1963" idx="6"/>
            <a:endCxn id="1964" idx="6"/>
          </p:cNvCxnSpPr>
          <p:nvPr/>
        </p:nvCxnSpPr>
        <p:spPr>
          <a:xfrm>
            <a:off x="4220518" y="2426310"/>
            <a:ext cx="7527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6" name="Google Shape;1966;p29"/>
          <p:cNvSpPr/>
          <p:nvPr/>
        </p:nvSpPr>
        <p:spPr>
          <a:xfrm>
            <a:off x="3847318" y="2692346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7" name="Google Shape;1967;p29"/>
          <p:cNvSpPr/>
          <p:nvPr/>
        </p:nvSpPr>
        <p:spPr>
          <a:xfrm flipH="1">
            <a:off x="4973300" y="2692358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68" name="Google Shape;1968;p29"/>
          <p:cNvCxnSpPr>
            <a:stCxn id="1966" idx="6"/>
            <a:endCxn id="1967" idx="6"/>
          </p:cNvCxnSpPr>
          <p:nvPr/>
        </p:nvCxnSpPr>
        <p:spPr>
          <a:xfrm>
            <a:off x="4220518" y="2878946"/>
            <a:ext cx="7527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9" name="Google Shape;1969;p29"/>
          <p:cNvSpPr/>
          <p:nvPr/>
        </p:nvSpPr>
        <p:spPr>
          <a:xfrm>
            <a:off x="3847318" y="3144981"/>
            <a:ext cx="373200" cy="373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70" name="Google Shape;1970;p29"/>
          <p:cNvCxnSpPr>
            <a:stCxn id="1964" idx="5"/>
            <a:endCxn id="1966" idx="7"/>
          </p:cNvCxnSpPr>
          <p:nvPr/>
        </p:nvCxnSpPr>
        <p:spPr>
          <a:xfrm rot="5400000">
            <a:off x="4502504" y="2221518"/>
            <a:ext cx="188700" cy="8622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71" name="Google Shape;1971;p29"/>
          <p:cNvCxnSpPr>
            <a:stCxn id="1967" idx="5"/>
            <a:endCxn id="1969" idx="7"/>
          </p:cNvCxnSpPr>
          <p:nvPr/>
        </p:nvCxnSpPr>
        <p:spPr>
          <a:xfrm rot="5400000">
            <a:off x="4502504" y="2674154"/>
            <a:ext cx="188700" cy="862200"/>
          </a:xfrm>
          <a:prstGeom prst="bentConnector3">
            <a:avLst>
              <a:gd fmla="val 4998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972" name="Google Shape;1972;p29"/>
          <p:cNvGrpSpPr/>
          <p:nvPr/>
        </p:nvGrpSpPr>
        <p:grpSpPr>
          <a:xfrm>
            <a:off x="5082641" y="1886287"/>
            <a:ext cx="154234" cy="174988"/>
            <a:chOff x="5428890" y="2144793"/>
            <a:chExt cx="429740" cy="487567"/>
          </a:xfrm>
        </p:grpSpPr>
        <p:sp>
          <p:nvSpPr>
            <p:cNvPr id="1973" name="Google Shape;1973;p29"/>
            <p:cNvSpPr/>
            <p:nvPr/>
          </p:nvSpPr>
          <p:spPr>
            <a:xfrm>
              <a:off x="5428890" y="2144793"/>
              <a:ext cx="429740" cy="487567"/>
            </a:xfrm>
            <a:custGeom>
              <a:rect b="b" l="l" r="r" t="t"/>
              <a:pathLst>
                <a:path extrusionOk="0" h="4596" w="4051">
                  <a:moveTo>
                    <a:pt x="1000" y="1687"/>
                  </a:moveTo>
                  <a:lnTo>
                    <a:pt x="1000" y="1419"/>
                  </a:lnTo>
                  <a:lnTo>
                    <a:pt x="1285" y="1419"/>
                  </a:lnTo>
                  <a:cubicBezTo>
                    <a:pt x="1303" y="1312"/>
                    <a:pt x="1348" y="1214"/>
                    <a:pt x="1410" y="1125"/>
                  </a:cubicBezTo>
                  <a:lnTo>
                    <a:pt x="1205" y="929"/>
                  </a:lnTo>
                  <a:lnTo>
                    <a:pt x="1401" y="732"/>
                  </a:lnTo>
                  <a:lnTo>
                    <a:pt x="1598" y="938"/>
                  </a:lnTo>
                  <a:cubicBezTo>
                    <a:pt x="1687" y="875"/>
                    <a:pt x="1785" y="831"/>
                    <a:pt x="1892" y="813"/>
                  </a:cubicBezTo>
                  <a:lnTo>
                    <a:pt x="1892" y="527"/>
                  </a:lnTo>
                  <a:lnTo>
                    <a:pt x="2160" y="527"/>
                  </a:lnTo>
                  <a:lnTo>
                    <a:pt x="2160" y="813"/>
                  </a:lnTo>
                  <a:cubicBezTo>
                    <a:pt x="2267" y="831"/>
                    <a:pt x="2365" y="875"/>
                    <a:pt x="2454" y="938"/>
                  </a:cubicBezTo>
                  <a:lnTo>
                    <a:pt x="2650" y="732"/>
                  </a:lnTo>
                  <a:lnTo>
                    <a:pt x="2847" y="929"/>
                  </a:lnTo>
                  <a:lnTo>
                    <a:pt x="2641" y="1125"/>
                  </a:lnTo>
                  <a:cubicBezTo>
                    <a:pt x="2704" y="1214"/>
                    <a:pt x="2748" y="1312"/>
                    <a:pt x="2766" y="1419"/>
                  </a:cubicBezTo>
                  <a:lnTo>
                    <a:pt x="3052" y="1419"/>
                  </a:lnTo>
                  <a:lnTo>
                    <a:pt x="3052" y="1687"/>
                  </a:lnTo>
                  <a:lnTo>
                    <a:pt x="2766" y="1687"/>
                  </a:lnTo>
                  <a:cubicBezTo>
                    <a:pt x="2748" y="1794"/>
                    <a:pt x="2704" y="1892"/>
                    <a:pt x="2641" y="1981"/>
                  </a:cubicBezTo>
                  <a:lnTo>
                    <a:pt x="2847" y="2178"/>
                  </a:lnTo>
                  <a:lnTo>
                    <a:pt x="2650" y="2365"/>
                  </a:lnTo>
                  <a:lnTo>
                    <a:pt x="2454" y="2169"/>
                  </a:lnTo>
                  <a:cubicBezTo>
                    <a:pt x="2365" y="2222"/>
                    <a:pt x="2267" y="2267"/>
                    <a:pt x="2160" y="2285"/>
                  </a:cubicBezTo>
                  <a:lnTo>
                    <a:pt x="2160" y="2570"/>
                  </a:lnTo>
                  <a:lnTo>
                    <a:pt x="1892" y="2570"/>
                  </a:lnTo>
                  <a:lnTo>
                    <a:pt x="1892" y="2285"/>
                  </a:lnTo>
                  <a:cubicBezTo>
                    <a:pt x="1785" y="2267"/>
                    <a:pt x="1687" y="2222"/>
                    <a:pt x="1598" y="2169"/>
                  </a:cubicBezTo>
                  <a:lnTo>
                    <a:pt x="1401" y="2365"/>
                  </a:lnTo>
                  <a:lnTo>
                    <a:pt x="1205" y="2178"/>
                  </a:lnTo>
                  <a:lnTo>
                    <a:pt x="1410" y="1981"/>
                  </a:lnTo>
                  <a:cubicBezTo>
                    <a:pt x="1348" y="1892"/>
                    <a:pt x="1303" y="1794"/>
                    <a:pt x="1285" y="1687"/>
                  </a:cubicBezTo>
                  <a:close/>
                  <a:moveTo>
                    <a:pt x="2980" y="3516"/>
                  </a:moveTo>
                  <a:lnTo>
                    <a:pt x="2980" y="3917"/>
                  </a:lnTo>
                  <a:lnTo>
                    <a:pt x="2561" y="3917"/>
                  </a:lnTo>
                  <a:lnTo>
                    <a:pt x="2561" y="3516"/>
                  </a:lnTo>
                  <a:lnTo>
                    <a:pt x="2160" y="3516"/>
                  </a:lnTo>
                  <a:lnTo>
                    <a:pt x="2160" y="3105"/>
                  </a:lnTo>
                  <a:cubicBezTo>
                    <a:pt x="2954" y="3043"/>
                    <a:pt x="3578" y="2374"/>
                    <a:pt x="3578" y="1571"/>
                  </a:cubicBezTo>
                  <a:cubicBezTo>
                    <a:pt x="3587" y="706"/>
                    <a:pt x="2891" y="1"/>
                    <a:pt x="2026" y="1"/>
                  </a:cubicBezTo>
                  <a:cubicBezTo>
                    <a:pt x="1169" y="1"/>
                    <a:pt x="474" y="697"/>
                    <a:pt x="474" y="1562"/>
                  </a:cubicBezTo>
                  <a:cubicBezTo>
                    <a:pt x="474" y="2374"/>
                    <a:pt x="1098" y="3043"/>
                    <a:pt x="1892" y="3105"/>
                  </a:cubicBezTo>
                  <a:lnTo>
                    <a:pt x="1892" y="3516"/>
                  </a:lnTo>
                  <a:lnTo>
                    <a:pt x="1491" y="3516"/>
                  </a:lnTo>
                  <a:lnTo>
                    <a:pt x="1491" y="3917"/>
                  </a:lnTo>
                  <a:lnTo>
                    <a:pt x="1071" y="3917"/>
                  </a:lnTo>
                  <a:lnTo>
                    <a:pt x="1071" y="3516"/>
                  </a:lnTo>
                  <a:lnTo>
                    <a:pt x="1" y="3516"/>
                  </a:lnTo>
                  <a:lnTo>
                    <a:pt x="1" y="4595"/>
                  </a:lnTo>
                  <a:lnTo>
                    <a:pt x="1071" y="4595"/>
                  </a:lnTo>
                  <a:lnTo>
                    <a:pt x="1071" y="4194"/>
                  </a:lnTo>
                  <a:lnTo>
                    <a:pt x="1491" y="4194"/>
                  </a:lnTo>
                  <a:lnTo>
                    <a:pt x="1491" y="4595"/>
                  </a:lnTo>
                  <a:lnTo>
                    <a:pt x="2561" y="4595"/>
                  </a:lnTo>
                  <a:lnTo>
                    <a:pt x="2561" y="4194"/>
                  </a:lnTo>
                  <a:lnTo>
                    <a:pt x="2980" y="4194"/>
                  </a:lnTo>
                  <a:lnTo>
                    <a:pt x="2980" y="4595"/>
                  </a:lnTo>
                  <a:lnTo>
                    <a:pt x="4051" y="4595"/>
                  </a:lnTo>
                  <a:lnTo>
                    <a:pt x="4051" y="351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9"/>
            <p:cNvSpPr/>
            <p:nvPr/>
          </p:nvSpPr>
          <p:spPr>
            <a:xfrm>
              <a:off x="5592682" y="2258408"/>
              <a:ext cx="102264" cy="102266"/>
            </a:xfrm>
            <a:custGeom>
              <a:rect b="b" l="l" r="r" t="t"/>
              <a:pathLst>
                <a:path extrusionOk="0" h="964" w="964">
                  <a:moveTo>
                    <a:pt x="482" y="0"/>
                  </a:moveTo>
                  <a:cubicBezTo>
                    <a:pt x="749" y="0"/>
                    <a:pt x="964" y="223"/>
                    <a:pt x="964" y="482"/>
                  </a:cubicBezTo>
                  <a:cubicBezTo>
                    <a:pt x="964" y="750"/>
                    <a:pt x="749" y="964"/>
                    <a:pt x="482" y="964"/>
                  </a:cubicBezTo>
                  <a:cubicBezTo>
                    <a:pt x="214" y="964"/>
                    <a:pt x="0" y="750"/>
                    <a:pt x="0" y="482"/>
                  </a:cubicBezTo>
                  <a:cubicBezTo>
                    <a:pt x="0" y="223"/>
                    <a:pt x="214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5" name="Google Shape;1975;p29"/>
          <p:cNvSpPr txBox="1"/>
          <p:nvPr/>
        </p:nvSpPr>
        <p:spPr>
          <a:xfrm>
            <a:off x="1295250" y="2239725"/>
            <a:ext cx="231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Конвертация в формат CSV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6" name="Google Shape;1976;p29"/>
          <p:cNvSpPr txBox="1"/>
          <p:nvPr/>
        </p:nvSpPr>
        <p:spPr>
          <a:xfrm>
            <a:off x="5569950" y="2290725"/>
            <a:ext cx="231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Работа с пропусками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7" name="Google Shape;1977;p29"/>
          <p:cNvSpPr txBox="1"/>
          <p:nvPr/>
        </p:nvSpPr>
        <p:spPr>
          <a:xfrm>
            <a:off x="1295250" y="2703875"/>
            <a:ext cx="231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Баланс классов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8" name="Google Shape;1978;p29"/>
          <p:cNvSpPr txBox="1"/>
          <p:nvPr/>
        </p:nvSpPr>
        <p:spPr>
          <a:xfrm>
            <a:off x="5653225" y="2745550"/>
            <a:ext cx="231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Анализ длин текстов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79" name="Google Shape;1979;p29"/>
          <p:cNvSpPr txBox="1"/>
          <p:nvPr/>
        </p:nvSpPr>
        <p:spPr>
          <a:xfrm>
            <a:off x="1276375" y="3190825"/>
            <a:ext cx="23139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Сохранение подготовленных данных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80" name="Google Shape;1980;p29"/>
          <p:cNvGrpSpPr/>
          <p:nvPr/>
        </p:nvGrpSpPr>
        <p:grpSpPr>
          <a:xfrm>
            <a:off x="3946311" y="2320050"/>
            <a:ext cx="174971" cy="212530"/>
            <a:chOff x="6871198" y="3337276"/>
            <a:chExt cx="401310" cy="487454"/>
          </a:xfrm>
        </p:grpSpPr>
        <p:sp>
          <p:nvSpPr>
            <p:cNvPr id="1981" name="Google Shape;1981;p29"/>
            <p:cNvSpPr/>
            <p:nvPr/>
          </p:nvSpPr>
          <p:spPr>
            <a:xfrm>
              <a:off x="7043478" y="3337276"/>
              <a:ext cx="28430" cy="28431"/>
            </a:xfrm>
            <a:custGeom>
              <a:rect b="b" l="l" r="r" t="t"/>
              <a:pathLst>
                <a:path extrusionOk="0" h="268" w="268">
                  <a:moveTo>
                    <a:pt x="0" y="0"/>
                  </a:moveTo>
                  <a:lnTo>
                    <a:pt x="268" y="0"/>
                  </a:lnTo>
                  <a:lnTo>
                    <a:pt x="268" y="268"/>
                  </a:lnTo>
                  <a:lnTo>
                    <a:pt x="0" y="2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9"/>
            <p:cNvSpPr/>
            <p:nvPr/>
          </p:nvSpPr>
          <p:spPr>
            <a:xfrm>
              <a:off x="6985662" y="3365706"/>
              <a:ext cx="29491" cy="29386"/>
            </a:xfrm>
            <a:custGeom>
              <a:rect b="b" l="l" r="r" t="t"/>
              <a:pathLst>
                <a:path extrusionOk="0" h="277" w="278">
                  <a:moveTo>
                    <a:pt x="1" y="0"/>
                  </a:moveTo>
                  <a:lnTo>
                    <a:pt x="277" y="0"/>
                  </a:lnTo>
                  <a:lnTo>
                    <a:pt x="277" y="277"/>
                  </a:lnTo>
                  <a:lnTo>
                    <a:pt x="1" y="2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9"/>
            <p:cNvSpPr/>
            <p:nvPr/>
          </p:nvSpPr>
          <p:spPr>
            <a:xfrm>
              <a:off x="7071802" y="3394985"/>
              <a:ext cx="28536" cy="28537"/>
            </a:xfrm>
            <a:custGeom>
              <a:rect b="b" l="l" r="r" t="t"/>
              <a:pathLst>
                <a:path extrusionOk="0" h="269" w="269">
                  <a:moveTo>
                    <a:pt x="1" y="1"/>
                  </a:moveTo>
                  <a:lnTo>
                    <a:pt x="268" y="1"/>
                  </a:lnTo>
                  <a:lnTo>
                    <a:pt x="268" y="268"/>
                  </a:lnTo>
                  <a:lnTo>
                    <a:pt x="1" y="26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9"/>
            <p:cNvSpPr/>
            <p:nvPr/>
          </p:nvSpPr>
          <p:spPr>
            <a:xfrm>
              <a:off x="7128556" y="3365706"/>
              <a:ext cx="28536" cy="29386"/>
            </a:xfrm>
            <a:custGeom>
              <a:rect b="b" l="l" r="r" t="t"/>
              <a:pathLst>
                <a:path extrusionOk="0" h="277" w="269">
                  <a:moveTo>
                    <a:pt x="1" y="0"/>
                  </a:moveTo>
                  <a:lnTo>
                    <a:pt x="269" y="0"/>
                  </a:lnTo>
                  <a:lnTo>
                    <a:pt x="269" y="277"/>
                  </a:lnTo>
                  <a:lnTo>
                    <a:pt x="1" y="27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9"/>
            <p:cNvSpPr/>
            <p:nvPr/>
          </p:nvSpPr>
          <p:spPr>
            <a:xfrm>
              <a:off x="6871198" y="3767868"/>
              <a:ext cx="401310" cy="56862"/>
            </a:xfrm>
            <a:custGeom>
              <a:rect b="b" l="l" r="r" t="t"/>
              <a:pathLst>
                <a:path extrusionOk="0" h="536" w="3783">
                  <a:moveTo>
                    <a:pt x="0" y="0"/>
                  </a:moveTo>
                  <a:lnTo>
                    <a:pt x="3783" y="0"/>
                  </a:lnTo>
                  <a:lnTo>
                    <a:pt x="3783" y="536"/>
                  </a:lnTo>
                  <a:lnTo>
                    <a:pt x="0" y="53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9"/>
            <p:cNvSpPr/>
            <p:nvPr/>
          </p:nvSpPr>
          <p:spPr>
            <a:xfrm>
              <a:off x="6899629" y="3536924"/>
              <a:ext cx="344556" cy="202622"/>
            </a:xfrm>
            <a:custGeom>
              <a:rect b="b" l="l" r="r" t="t"/>
              <a:pathLst>
                <a:path extrusionOk="0" h="1910" w="3248">
                  <a:moveTo>
                    <a:pt x="3247" y="1910"/>
                  </a:moveTo>
                  <a:lnTo>
                    <a:pt x="3247" y="1"/>
                  </a:lnTo>
                  <a:lnTo>
                    <a:pt x="2275" y="1"/>
                  </a:lnTo>
                  <a:lnTo>
                    <a:pt x="2096" y="188"/>
                  </a:lnTo>
                  <a:lnTo>
                    <a:pt x="2096" y="1553"/>
                  </a:lnTo>
                  <a:lnTo>
                    <a:pt x="1160" y="1169"/>
                  </a:lnTo>
                  <a:lnTo>
                    <a:pt x="1160" y="188"/>
                  </a:lnTo>
                  <a:lnTo>
                    <a:pt x="981" y="1"/>
                  </a:lnTo>
                  <a:lnTo>
                    <a:pt x="0" y="1"/>
                  </a:lnTo>
                  <a:lnTo>
                    <a:pt x="0" y="191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9"/>
            <p:cNvSpPr/>
            <p:nvPr/>
          </p:nvSpPr>
          <p:spPr>
            <a:xfrm>
              <a:off x="6989481" y="3480170"/>
              <a:ext cx="164746" cy="178965"/>
            </a:xfrm>
            <a:custGeom>
              <a:rect b="b" l="l" r="r" t="t"/>
              <a:pathLst>
                <a:path extrusionOk="0" h="1687" w="1553">
                  <a:moveTo>
                    <a:pt x="580" y="625"/>
                  </a:moveTo>
                  <a:lnTo>
                    <a:pt x="580" y="1526"/>
                  </a:lnTo>
                  <a:lnTo>
                    <a:pt x="982" y="1687"/>
                  </a:lnTo>
                  <a:lnTo>
                    <a:pt x="982" y="625"/>
                  </a:lnTo>
                  <a:lnTo>
                    <a:pt x="155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88" name="Google Shape;1988;p29"/>
          <p:cNvGrpSpPr/>
          <p:nvPr/>
        </p:nvGrpSpPr>
        <p:grpSpPr>
          <a:xfrm>
            <a:off x="3936133" y="1888878"/>
            <a:ext cx="174961" cy="171951"/>
            <a:chOff x="601785" y="2929512"/>
            <a:chExt cx="461638" cy="453698"/>
          </a:xfrm>
        </p:grpSpPr>
        <p:grpSp>
          <p:nvGrpSpPr>
            <p:cNvPr id="1989" name="Google Shape;1989;p29"/>
            <p:cNvGrpSpPr/>
            <p:nvPr/>
          </p:nvGrpSpPr>
          <p:grpSpPr>
            <a:xfrm>
              <a:off x="601785" y="2929512"/>
              <a:ext cx="461638" cy="453698"/>
              <a:chOff x="3966743" y="1547650"/>
              <a:chExt cx="498906" cy="490325"/>
            </a:xfrm>
          </p:grpSpPr>
          <p:sp>
            <p:nvSpPr>
              <p:cNvPr id="1990" name="Google Shape;1990;p29"/>
              <p:cNvSpPr/>
              <p:nvPr/>
            </p:nvSpPr>
            <p:spPr>
              <a:xfrm>
                <a:off x="4173075" y="1702850"/>
                <a:ext cx="28536" cy="28537"/>
              </a:xfrm>
              <a:custGeom>
                <a:rect b="b" l="l" r="r" t="t"/>
                <a:pathLst>
                  <a:path extrusionOk="0" h="269" w="269">
                    <a:moveTo>
                      <a:pt x="1" y="1"/>
                    </a:moveTo>
                    <a:lnTo>
                      <a:pt x="268" y="1"/>
                    </a:lnTo>
                    <a:lnTo>
                      <a:pt x="268" y="268"/>
                    </a:lnTo>
                    <a:lnTo>
                      <a:pt x="1" y="26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1" name="Google Shape;1991;p29"/>
              <p:cNvSpPr/>
              <p:nvPr/>
            </p:nvSpPr>
            <p:spPr>
              <a:xfrm>
                <a:off x="3966743" y="1547650"/>
                <a:ext cx="498906" cy="490325"/>
              </a:xfrm>
              <a:custGeom>
                <a:rect b="b" l="l" r="r" t="t"/>
                <a:pathLst>
                  <a:path extrusionOk="0" h="4622" w="4703">
                    <a:moveTo>
                      <a:pt x="2748" y="1196"/>
                    </a:moveTo>
                    <a:lnTo>
                      <a:pt x="3025" y="1196"/>
                    </a:lnTo>
                    <a:lnTo>
                      <a:pt x="3025" y="2267"/>
                    </a:lnTo>
                    <a:lnTo>
                      <a:pt x="2748" y="2267"/>
                    </a:lnTo>
                    <a:close/>
                    <a:moveTo>
                      <a:pt x="1946" y="1999"/>
                    </a:moveTo>
                    <a:lnTo>
                      <a:pt x="1946" y="2267"/>
                    </a:lnTo>
                    <a:lnTo>
                      <a:pt x="1678" y="2267"/>
                    </a:lnTo>
                    <a:lnTo>
                      <a:pt x="1678" y="1196"/>
                    </a:lnTo>
                    <a:lnTo>
                      <a:pt x="2481" y="1196"/>
                    </a:lnTo>
                    <a:lnTo>
                      <a:pt x="2481" y="2267"/>
                    </a:lnTo>
                    <a:lnTo>
                      <a:pt x="2213" y="2267"/>
                    </a:lnTo>
                    <a:lnTo>
                      <a:pt x="2213" y="1999"/>
                    </a:lnTo>
                    <a:close/>
                    <a:moveTo>
                      <a:pt x="4104" y="3533"/>
                    </a:moveTo>
                    <a:cubicBezTo>
                      <a:pt x="3855" y="3533"/>
                      <a:pt x="3641" y="3703"/>
                      <a:pt x="3587" y="3935"/>
                    </a:cubicBezTo>
                    <a:lnTo>
                      <a:pt x="2873" y="3935"/>
                    </a:lnTo>
                    <a:cubicBezTo>
                      <a:pt x="2820" y="3748"/>
                      <a:pt x="2668" y="3596"/>
                      <a:pt x="2481" y="3551"/>
                    </a:cubicBezTo>
                    <a:lnTo>
                      <a:pt x="2481" y="2900"/>
                    </a:lnTo>
                    <a:lnTo>
                      <a:pt x="3730" y="2900"/>
                    </a:lnTo>
                    <a:cubicBezTo>
                      <a:pt x="4167" y="2900"/>
                      <a:pt x="4577" y="2552"/>
                      <a:pt x="4631" y="2115"/>
                    </a:cubicBezTo>
                    <a:cubicBezTo>
                      <a:pt x="4702" y="1642"/>
                      <a:pt x="4399" y="1223"/>
                      <a:pt x="3962" y="1116"/>
                    </a:cubicBezTo>
                    <a:cubicBezTo>
                      <a:pt x="3908" y="491"/>
                      <a:pt x="3382" y="1"/>
                      <a:pt x="2748" y="1"/>
                    </a:cubicBezTo>
                    <a:cubicBezTo>
                      <a:pt x="2445" y="1"/>
                      <a:pt x="2160" y="117"/>
                      <a:pt x="1937" y="313"/>
                    </a:cubicBezTo>
                    <a:cubicBezTo>
                      <a:pt x="1856" y="286"/>
                      <a:pt x="1767" y="277"/>
                      <a:pt x="1669" y="277"/>
                    </a:cubicBezTo>
                    <a:cubicBezTo>
                      <a:pt x="1187" y="277"/>
                      <a:pt x="786" y="643"/>
                      <a:pt x="732" y="1116"/>
                    </a:cubicBezTo>
                    <a:cubicBezTo>
                      <a:pt x="295" y="1223"/>
                      <a:pt x="1" y="1642"/>
                      <a:pt x="63" y="2115"/>
                    </a:cubicBezTo>
                    <a:cubicBezTo>
                      <a:pt x="117" y="2543"/>
                      <a:pt x="527" y="2900"/>
                      <a:pt x="964" y="2900"/>
                    </a:cubicBezTo>
                    <a:lnTo>
                      <a:pt x="2213" y="2900"/>
                    </a:lnTo>
                    <a:lnTo>
                      <a:pt x="2213" y="3551"/>
                    </a:lnTo>
                    <a:cubicBezTo>
                      <a:pt x="2026" y="3596"/>
                      <a:pt x="1874" y="3748"/>
                      <a:pt x="1830" y="3935"/>
                    </a:cubicBezTo>
                    <a:lnTo>
                      <a:pt x="1107" y="3935"/>
                    </a:lnTo>
                    <a:cubicBezTo>
                      <a:pt x="1053" y="3694"/>
                      <a:pt x="821" y="3525"/>
                      <a:pt x="563" y="3533"/>
                    </a:cubicBezTo>
                    <a:cubicBezTo>
                      <a:pt x="286" y="3551"/>
                      <a:pt x="63" y="3774"/>
                      <a:pt x="54" y="4051"/>
                    </a:cubicBezTo>
                    <a:cubicBezTo>
                      <a:pt x="36" y="4354"/>
                      <a:pt x="286" y="4613"/>
                      <a:pt x="590" y="4613"/>
                    </a:cubicBezTo>
                    <a:cubicBezTo>
                      <a:pt x="839" y="4613"/>
                      <a:pt x="1053" y="4435"/>
                      <a:pt x="1107" y="4203"/>
                    </a:cubicBezTo>
                    <a:lnTo>
                      <a:pt x="1830" y="4203"/>
                    </a:lnTo>
                    <a:cubicBezTo>
                      <a:pt x="1883" y="4435"/>
                      <a:pt x="2097" y="4613"/>
                      <a:pt x="2347" y="4613"/>
                    </a:cubicBezTo>
                    <a:cubicBezTo>
                      <a:pt x="2597" y="4613"/>
                      <a:pt x="2811" y="4435"/>
                      <a:pt x="2873" y="4203"/>
                    </a:cubicBezTo>
                    <a:lnTo>
                      <a:pt x="3587" y="4203"/>
                    </a:lnTo>
                    <a:cubicBezTo>
                      <a:pt x="3649" y="4443"/>
                      <a:pt x="3872" y="4622"/>
                      <a:pt x="4131" y="4613"/>
                    </a:cubicBezTo>
                    <a:cubicBezTo>
                      <a:pt x="4408" y="4595"/>
                      <a:pt x="4631" y="4372"/>
                      <a:pt x="4640" y="4096"/>
                    </a:cubicBezTo>
                    <a:cubicBezTo>
                      <a:pt x="4658" y="3792"/>
                      <a:pt x="4408" y="3533"/>
                      <a:pt x="4104" y="3533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92" name="Google Shape;1992;p29"/>
            <p:cNvSpPr/>
            <p:nvPr/>
          </p:nvSpPr>
          <p:spPr>
            <a:xfrm>
              <a:off x="732775" y="3029725"/>
              <a:ext cx="206700" cy="1569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ven Pro"/>
                <a:ea typeface="Maven Pro"/>
                <a:cs typeface="Maven Pro"/>
                <a:sym typeface="Maven Pro"/>
              </a:endParaRPr>
            </a:p>
          </p:txBody>
        </p:sp>
      </p:grpSp>
      <p:grpSp>
        <p:nvGrpSpPr>
          <p:cNvPr id="1993" name="Google Shape;1993;p29"/>
          <p:cNvGrpSpPr/>
          <p:nvPr/>
        </p:nvGrpSpPr>
        <p:grpSpPr>
          <a:xfrm>
            <a:off x="5053773" y="2320041"/>
            <a:ext cx="211997" cy="212533"/>
            <a:chOff x="-61783350" y="3743950"/>
            <a:chExt cx="316650" cy="317450"/>
          </a:xfrm>
        </p:grpSpPr>
        <p:sp>
          <p:nvSpPr>
            <p:cNvPr id="1994" name="Google Shape;1994;p29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9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6" name="Google Shape;1996;p29"/>
          <p:cNvGrpSpPr/>
          <p:nvPr/>
        </p:nvGrpSpPr>
        <p:grpSpPr>
          <a:xfrm>
            <a:off x="3946297" y="2792158"/>
            <a:ext cx="174988" cy="173562"/>
            <a:chOff x="1672375" y="3982600"/>
            <a:chExt cx="297750" cy="295375"/>
          </a:xfrm>
        </p:grpSpPr>
        <p:sp>
          <p:nvSpPr>
            <p:cNvPr id="1997" name="Google Shape;1997;p29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9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9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0" name="Google Shape;2000;p29"/>
          <p:cNvSpPr/>
          <p:nvPr/>
        </p:nvSpPr>
        <p:spPr>
          <a:xfrm>
            <a:off x="5082793" y="2788585"/>
            <a:ext cx="154216" cy="180744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01" name="Google Shape;2001;p29"/>
          <p:cNvGrpSpPr/>
          <p:nvPr/>
        </p:nvGrpSpPr>
        <p:grpSpPr>
          <a:xfrm>
            <a:off x="3946501" y="3253649"/>
            <a:ext cx="154212" cy="155629"/>
            <a:chOff x="-45673275" y="3199325"/>
            <a:chExt cx="299325" cy="302075"/>
          </a:xfrm>
        </p:grpSpPr>
        <p:sp>
          <p:nvSpPr>
            <p:cNvPr id="2002" name="Google Shape;2002;p29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9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9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8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p30"/>
          <p:cNvSpPr txBox="1"/>
          <p:nvPr>
            <p:ph type="title"/>
          </p:nvPr>
        </p:nvSpPr>
        <p:spPr>
          <a:xfrm>
            <a:off x="720000" y="76075"/>
            <a:ext cx="7704000" cy="9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Анализ р</a:t>
            </a:r>
            <a:r>
              <a:rPr lang="en">
                <a:latin typeface="Nunito"/>
                <a:ea typeface="Nunito"/>
                <a:cs typeface="Nunito"/>
                <a:sym typeface="Nunito"/>
              </a:rPr>
              <a:t>аспределения длин текстов и баланс классов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010" name="Google Shape;20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2550" y="1068675"/>
            <a:ext cx="4876200" cy="1825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1" name="Google Shape;201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301" y="3127725"/>
            <a:ext cx="4622450" cy="175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2" name="Google Shape;2012;p30"/>
          <p:cNvSpPr txBox="1"/>
          <p:nvPr/>
        </p:nvSpPr>
        <p:spPr>
          <a:xfrm>
            <a:off x="6107275" y="1156525"/>
            <a:ext cx="2652900" cy="3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Выводы: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➢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95% всех текстов имеют длину менее 1000 символов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➢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86% всех текстов имеют положительный эмоциональный окрас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➢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Среди длинных текстов больше всего отрицательных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6" name="Shape 2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" name="Google Shape;2017;p31"/>
          <p:cNvSpPr txBox="1"/>
          <p:nvPr>
            <p:ph type="title"/>
          </p:nvPr>
        </p:nvSpPr>
        <p:spPr>
          <a:xfrm>
            <a:off x="720000" y="81150"/>
            <a:ext cx="7704000" cy="93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Анализ частотности слов и словосочетаний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18" name="Google Shape;201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450" y="1071950"/>
            <a:ext cx="5389949" cy="17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9" name="Google Shape;201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450" y="3109650"/>
            <a:ext cx="5389949" cy="1770103"/>
          </a:xfrm>
          <a:prstGeom prst="rect">
            <a:avLst/>
          </a:prstGeom>
          <a:noFill/>
          <a:ln>
            <a:noFill/>
          </a:ln>
        </p:spPr>
      </p:pic>
      <p:sp>
        <p:nvSpPr>
          <p:cNvPr id="2020" name="Google Shape;2020;p31"/>
          <p:cNvSpPr txBox="1"/>
          <p:nvPr/>
        </p:nvSpPr>
        <p:spPr>
          <a:xfrm>
            <a:off x="6178275" y="1217400"/>
            <a:ext cx="2744100" cy="33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Выводы: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➢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Самые частотные слова указывают на популярные темы или характеристики в отзывах людей.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Montserrat"/>
              <a:buChar char="➢"/>
            </a:pPr>
            <a:r>
              <a:rPr lang="en" sz="1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Словосочетания раскрывают характеристики опыта людей и темы более подробно, указывая на типичные проблемы, или преимущества.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Gemma-2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6" name="Google Shape;202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8763" y="2671575"/>
            <a:ext cx="6066473" cy="1806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27" name="Google Shape;2027;p32"/>
          <p:cNvSpPr txBox="1"/>
          <p:nvPr/>
        </p:nvSpPr>
        <p:spPr>
          <a:xfrm>
            <a:off x="1689150" y="1050000"/>
            <a:ext cx="5762400" cy="17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Семейство легковесных модель, построенных на основе архитектуры трансформер-декодер и предназначенных для задачи генерации текста (text-to-text).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Модель была представлена компанией Google в 2024 году и содержит в себе некоторые архитектурные улучшения.</a:t>
            </a:r>
            <a:endParaRPr sz="12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AI Editor Software Pitch Deck by Slidesgo">
  <a:themeElements>
    <a:clrScheme name="Simple Light">
      <a:dk1>
        <a:srgbClr val="FFFFFF"/>
      </a:dk1>
      <a:lt1>
        <a:srgbClr val="000000"/>
      </a:lt1>
      <a:dk2>
        <a:srgbClr val="FE981E"/>
      </a:dk2>
      <a:lt2>
        <a:srgbClr val="E60CFE"/>
      </a:lt2>
      <a:accent1>
        <a:srgbClr val="7030F3"/>
      </a:accent1>
      <a:accent2>
        <a:srgbClr val="4483FE"/>
      </a:accent2>
      <a:accent3>
        <a:srgbClr val="2B2B2B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